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61" r:id="rId3"/>
    <p:sldId id="267" r:id="rId4"/>
    <p:sldId id="260" r:id="rId5"/>
    <p:sldId id="256" r:id="rId6"/>
    <p:sldId id="257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8" r:id="rId15"/>
    <p:sldId id="269" r:id="rId16"/>
    <p:sldId id="270" r:id="rId17"/>
    <p:sldId id="271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6" r:id="rId49"/>
    <p:sldId id="305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20" r:id="rId63"/>
    <p:sldId id="319" r:id="rId64"/>
    <p:sldId id="321" r:id="rId65"/>
    <p:sldId id="322" r:id="rId66"/>
    <p:sldId id="323" r:id="rId67"/>
    <p:sldId id="32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8D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42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17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85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05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7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96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340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874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712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9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6477F8-AC51-4E6C-A649-2F7435902076}" type="datetimeFigureOut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9790D0-A7A9-47D6-BA82-8FF9026EC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0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g"/><Relationship Id="rId12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49.pn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jpg"/><Relationship Id="rId5" Type="http://schemas.openxmlformats.org/officeDocument/2006/relationships/image" Target="../media/image58.png"/><Relationship Id="rId4" Type="http://schemas.openxmlformats.org/officeDocument/2006/relationships/image" Target="../media/image57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60.jpeg"/><Relationship Id="rId7" Type="http://schemas.openxmlformats.org/officeDocument/2006/relationships/image" Target="../media/image62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g"/><Relationship Id="rId11" Type="http://schemas.openxmlformats.org/officeDocument/2006/relationships/image" Target="../media/image66.jpg"/><Relationship Id="rId5" Type="http://schemas.openxmlformats.org/officeDocument/2006/relationships/image" Target="../media/image52.jpg"/><Relationship Id="rId10" Type="http://schemas.openxmlformats.org/officeDocument/2006/relationships/image" Target="../media/image65.jpg"/><Relationship Id="rId4" Type="http://schemas.openxmlformats.org/officeDocument/2006/relationships/image" Target="../media/image51.jpeg"/><Relationship Id="rId9" Type="http://schemas.openxmlformats.org/officeDocument/2006/relationships/image" Target="../media/image64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jpg"/><Relationship Id="rId7" Type="http://schemas.openxmlformats.org/officeDocument/2006/relationships/image" Target="../media/image7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jpeg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g"/><Relationship Id="rId3" Type="http://schemas.openxmlformats.org/officeDocument/2006/relationships/image" Target="../media/image51.jpeg"/><Relationship Id="rId7" Type="http://schemas.openxmlformats.org/officeDocument/2006/relationships/image" Target="../media/image1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52.jpg"/><Relationship Id="rId4" Type="http://schemas.openxmlformats.org/officeDocument/2006/relationships/image" Target="../media/image7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pn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5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image" Target="../media/image1.png"/><Relationship Id="rId7" Type="http://schemas.openxmlformats.org/officeDocument/2006/relationships/image" Target="../media/image79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10" Type="http://schemas.openxmlformats.org/officeDocument/2006/relationships/image" Target="../media/image81.png"/><Relationship Id="rId4" Type="http://schemas.openxmlformats.org/officeDocument/2006/relationships/image" Target="../media/image80.jpeg"/><Relationship Id="rId9" Type="http://schemas.openxmlformats.org/officeDocument/2006/relationships/image" Target="../media/image1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12.jpg"/><Relationship Id="rId7" Type="http://schemas.openxmlformats.org/officeDocument/2006/relationships/image" Target="../media/image84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83.jpeg"/><Relationship Id="rId10" Type="http://schemas.openxmlformats.org/officeDocument/2006/relationships/image" Target="../media/image87.jpeg"/><Relationship Id="rId4" Type="http://schemas.openxmlformats.org/officeDocument/2006/relationships/image" Target="../media/image1.png"/><Relationship Id="rId9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12.jpg"/><Relationship Id="rId4" Type="http://schemas.openxmlformats.org/officeDocument/2006/relationships/image" Target="../media/image8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42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jpg"/><Relationship Id="rId7" Type="http://schemas.openxmlformats.org/officeDocument/2006/relationships/image" Target="../media/image93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g"/><Relationship Id="rId5" Type="http://schemas.openxmlformats.org/officeDocument/2006/relationships/image" Target="../media/image91.jpg"/><Relationship Id="rId4" Type="http://schemas.openxmlformats.org/officeDocument/2006/relationships/image" Target="../media/image51.jpeg"/><Relationship Id="rId9" Type="http://schemas.openxmlformats.org/officeDocument/2006/relationships/image" Target="../media/image9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jpg"/><Relationship Id="rId4" Type="http://schemas.openxmlformats.org/officeDocument/2006/relationships/image" Target="../media/image9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jpe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5" Type="http://schemas.openxmlformats.org/officeDocument/2006/relationships/image" Target="../media/image101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jp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1.png"/><Relationship Id="rId7" Type="http://schemas.openxmlformats.org/officeDocument/2006/relationships/image" Target="../media/image108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107.png"/><Relationship Id="rId4" Type="http://schemas.openxmlformats.org/officeDocument/2006/relationships/image" Target="../media/image106.jp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0.jpg"/><Relationship Id="rId7" Type="http://schemas.openxmlformats.org/officeDocument/2006/relationships/image" Target="../media/image1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jpg"/><Relationship Id="rId5" Type="http://schemas.openxmlformats.org/officeDocument/2006/relationships/image" Target="../media/image10.jpg"/><Relationship Id="rId4" Type="http://schemas.openxmlformats.org/officeDocument/2006/relationships/image" Target="../media/image51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10" Type="http://schemas.openxmlformats.org/officeDocument/2006/relationships/image" Target="../media/image120.png"/><Relationship Id="rId4" Type="http://schemas.openxmlformats.org/officeDocument/2006/relationships/image" Target="../media/image114.jpeg"/><Relationship Id="rId9" Type="http://schemas.openxmlformats.org/officeDocument/2006/relationships/image" Target="../media/image119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2.jpg"/><Relationship Id="rId7" Type="http://schemas.openxmlformats.org/officeDocument/2006/relationships/image" Target="../media/image124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6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2.jpg"/><Relationship Id="rId7" Type="http://schemas.openxmlformats.org/officeDocument/2006/relationships/image" Target="../media/image124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jpeg"/><Relationship Id="rId5" Type="http://schemas.openxmlformats.org/officeDocument/2006/relationships/image" Target="../media/image122.png"/><Relationship Id="rId4" Type="http://schemas.openxmlformats.org/officeDocument/2006/relationships/image" Target="../media/image118.png"/><Relationship Id="rId9" Type="http://schemas.openxmlformats.org/officeDocument/2006/relationships/image" Target="../media/image126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28.png"/><Relationship Id="rId7" Type="http://schemas.openxmlformats.org/officeDocument/2006/relationships/image" Target="../media/image132.jpe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eg"/><Relationship Id="rId11" Type="http://schemas.openxmlformats.org/officeDocument/2006/relationships/image" Target="../media/image136.jpg"/><Relationship Id="rId5" Type="http://schemas.openxmlformats.org/officeDocument/2006/relationships/image" Target="../media/image130.jpeg"/><Relationship Id="rId10" Type="http://schemas.openxmlformats.org/officeDocument/2006/relationships/image" Target="../media/image135.jpeg"/><Relationship Id="rId4" Type="http://schemas.openxmlformats.org/officeDocument/2006/relationships/image" Target="../media/image129.jpeg"/><Relationship Id="rId9" Type="http://schemas.openxmlformats.org/officeDocument/2006/relationships/image" Target="../media/image13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5" Type="http://schemas.openxmlformats.org/officeDocument/2006/relationships/image" Target="../media/image140.jp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13" Type="http://schemas.openxmlformats.org/officeDocument/2006/relationships/image" Target="../media/image152.jpeg"/><Relationship Id="rId3" Type="http://schemas.openxmlformats.org/officeDocument/2006/relationships/image" Target="../media/image143.jpg"/><Relationship Id="rId7" Type="http://schemas.openxmlformats.org/officeDocument/2006/relationships/image" Target="../media/image147.jpg"/><Relationship Id="rId12" Type="http://schemas.openxmlformats.org/officeDocument/2006/relationships/image" Target="../media/image151.pn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jpg"/><Relationship Id="rId11" Type="http://schemas.openxmlformats.org/officeDocument/2006/relationships/image" Target="../media/image150.jpeg"/><Relationship Id="rId5" Type="http://schemas.openxmlformats.org/officeDocument/2006/relationships/image" Target="../media/image145.jpg"/><Relationship Id="rId10" Type="http://schemas.openxmlformats.org/officeDocument/2006/relationships/image" Target="../media/image51.jpeg"/><Relationship Id="rId4" Type="http://schemas.openxmlformats.org/officeDocument/2006/relationships/image" Target="../media/image144.PNG"/><Relationship Id="rId9" Type="http://schemas.openxmlformats.org/officeDocument/2006/relationships/image" Target="../media/image149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jp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154.jpeg"/><Relationship Id="rId4" Type="http://schemas.openxmlformats.org/officeDocument/2006/relationships/image" Target="../media/image136.jp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12" Type="http://schemas.openxmlformats.org/officeDocument/2006/relationships/image" Target="../media/image34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528" y="1769031"/>
            <a:ext cx="2316944" cy="309808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156364" y="1674421"/>
            <a:ext cx="5427023" cy="2517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90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9422" y="4545645"/>
            <a:ext cx="10599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…</a:t>
            </a:r>
            <a:endParaRPr lang="en-US" sz="96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64395" y="1330036"/>
            <a:ext cx="83305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PENTAGON </a:t>
            </a:r>
          </a:p>
          <a:p>
            <a:r>
              <a:rPr lang="en-US" sz="9600" dirty="0" smtClean="0"/>
              <a:t>VIRGINIA MARY </a:t>
            </a:r>
          </a:p>
          <a:p>
            <a:r>
              <a:rPr lang="en-US" sz="9600" dirty="0" smtClean="0"/>
              <a:t>BASE PAUL</a:t>
            </a:r>
            <a:endParaRPr lang="en-US" sz="9600" dirty="0"/>
          </a:p>
        </p:txBody>
      </p:sp>
      <p:sp>
        <p:nvSpPr>
          <p:cNvPr id="6" name="Oval 5"/>
          <p:cNvSpPr/>
          <p:nvPr/>
        </p:nvSpPr>
        <p:spPr>
          <a:xfrm>
            <a:off x="5866410" y="5522026"/>
            <a:ext cx="1401289" cy="116378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G</a:t>
            </a:r>
            <a:endParaRPr lang="en-US" sz="8800" dirty="0"/>
          </a:p>
        </p:txBody>
      </p:sp>
      <p:sp>
        <p:nvSpPr>
          <p:cNvPr id="7" name="TextBox 6"/>
          <p:cNvSpPr txBox="1"/>
          <p:nvPr/>
        </p:nvSpPr>
        <p:spPr>
          <a:xfrm>
            <a:off x="7384460" y="5617029"/>
            <a:ext cx="301396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Decommision</a:t>
            </a:r>
            <a:endParaRPr lang="en-US" strike="sngStrike" dirty="0" smtClean="0"/>
          </a:p>
          <a:p>
            <a:r>
              <a:rPr lang="en-US" sz="1400" strike="sngStrike" dirty="0" smtClean="0"/>
              <a:t>0.1 56k modem </a:t>
            </a:r>
          </a:p>
          <a:p>
            <a:r>
              <a:rPr lang="en-US" sz="1000" dirty="0" smtClean="0"/>
              <a:t>IPX WAR </a:t>
            </a:r>
          </a:p>
          <a:p>
            <a:r>
              <a:rPr lang="en-US" sz="1000" strike="sngStrike" dirty="0" err="1" smtClean="0"/>
              <a:t>krogers.client.touch.accentuer.apple.daimler.ibm.roth</a:t>
            </a:r>
            <a:endParaRPr lang="en-US" sz="10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557652" y="5617029"/>
            <a:ext cx="1840675" cy="1068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398327" y="6407820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G”Gerard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Larios</a:t>
            </a:r>
            <a:r>
              <a:rPr lang="en-US" sz="800" strike="sngStrike" dirty="0" smtClean="0"/>
              <a:t>, Tom </a:t>
            </a:r>
            <a:r>
              <a:rPr lang="en-US" sz="800" strike="sngStrike" dirty="0" err="1" smtClean="0"/>
              <a:t>Handa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Saeran</a:t>
            </a:r>
            <a:r>
              <a:rPr lang="en-US" sz="800" strike="sngStrike" dirty="0" smtClean="0"/>
              <a:t> Dan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428227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913140" y="1535150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67595" y="3663647"/>
            <a:ext cx="2445172" cy="25115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212223" y="4836218"/>
            <a:ext cx="937693" cy="155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467595" y="2649181"/>
            <a:ext cx="2703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38/17[3]</a:t>
            </a:r>
          </a:p>
          <a:p>
            <a:r>
              <a:rPr lang="en-US" strike="sngStrike" dirty="0" err="1" smtClean="0"/>
              <a:t>Bayram</a:t>
            </a:r>
            <a:r>
              <a:rPr lang="en-US" strike="sngStrike" dirty="0" smtClean="0"/>
              <a:t> and Madeline(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" name="Rectangle 5"/>
          <p:cNvSpPr/>
          <p:nvPr/>
        </p:nvSpPr>
        <p:spPr>
          <a:xfrm>
            <a:off x="2632363" y="1367818"/>
            <a:ext cx="9195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PENTAGON </a:t>
            </a:r>
            <a:r>
              <a:rPr lang="en-US" sz="4000" b="1" dirty="0" smtClean="0"/>
              <a:t> VIRGINIA </a:t>
            </a:r>
            <a:r>
              <a:rPr lang="en-US" sz="4000" b="1" dirty="0"/>
              <a:t>MARY </a:t>
            </a:r>
            <a:r>
              <a:rPr lang="en-US" sz="4000" b="1" dirty="0" smtClean="0"/>
              <a:t> BASE </a:t>
            </a:r>
            <a:r>
              <a:rPr lang="en-US" sz="4000" b="1" dirty="0"/>
              <a:t>PAUL</a:t>
            </a:r>
            <a:endParaRPr lang="en-US" sz="4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4685" y="2827018"/>
            <a:ext cx="2293137" cy="202178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0092" y="2827018"/>
            <a:ext cx="1977620" cy="127652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10343408" y="2649181"/>
            <a:ext cx="1151906" cy="2955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865083" y="4261412"/>
            <a:ext cx="24061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turkish</a:t>
            </a:r>
            <a:r>
              <a:rPr lang="en-US" strike="sngStrike" dirty="0" smtClean="0"/>
              <a:t> marriage </a:t>
            </a:r>
            <a:r>
              <a:rPr lang="en-US" strike="sngStrike" dirty="0" err="1" smtClean="0"/>
              <a:t>virigin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evidence towel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207" y="5065613"/>
            <a:ext cx="810075" cy="156983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986" y="5306314"/>
            <a:ext cx="1680366" cy="868855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6721490" y="5153891"/>
            <a:ext cx="1889496" cy="11353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8830812" y="4919408"/>
            <a:ext cx="1512596" cy="1623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690181" y="1941368"/>
            <a:ext cx="38358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FBI:TERROISM: </a:t>
            </a:r>
            <a:r>
              <a:rPr lang="en-US" dirty="0" smtClean="0"/>
              <a:t>Spy Angel Merkel</a:t>
            </a:r>
          </a:p>
          <a:p>
            <a:r>
              <a:rPr lang="en-US" dirty="0" err="1" smtClean="0"/>
              <a:t>Vietname</a:t>
            </a:r>
            <a:r>
              <a:rPr lang="en-US" dirty="0" smtClean="0"/>
              <a:t> NAM (network </a:t>
            </a:r>
            <a:r>
              <a:rPr lang="en-US" dirty="0" err="1" smtClean="0"/>
              <a:t>attmetnment</a:t>
            </a:r>
            <a:endParaRPr lang="en-US" dirty="0" smtClean="0"/>
          </a:p>
          <a:p>
            <a:r>
              <a:rPr lang="en-US" b="1" dirty="0" smtClean="0"/>
              <a:t>IMPROT VIRIGIA </a:t>
            </a:r>
            <a:r>
              <a:rPr lang="en-US" dirty="0" err="1" smtClean="0"/>
              <a:t>ibm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171156" y="2075704"/>
            <a:ext cx="2255739" cy="88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645488" y="2346740"/>
            <a:ext cx="4185324" cy="7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6388925" y="2649181"/>
            <a:ext cx="676893" cy="94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1" y="2543161"/>
            <a:ext cx="395342" cy="455873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6171156" y="2410130"/>
            <a:ext cx="693927" cy="1028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938151" y="4655127"/>
            <a:ext cx="1805049" cy="129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1090551" y="4807527"/>
            <a:ext cx="1805049" cy="129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1242951" y="4959927"/>
            <a:ext cx="1805049" cy="129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1395351" y="5112327"/>
            <a:ext cx="1805049" cy="1294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418589" y="3156414"/>
            <a:ext cx="32036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Backup spy </a:t>
            </a:r>
            <a:r>
              <a:rPr lang="en-US" strike="sngStrike" dirty="0" err="1" smtClean="0"/>
              <a:t>ricard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) ddr3-ram</a:t>
            </a:r>
          </a:p>
          <a:p>
            <a:r>
              <a:rPr lang="en-US" strike="sngStrike" dirty="0" smtClean="0"/>
              <a:t>Backup </a:t>
            </a:r>
            <a:r>
              <a:rPr lang="en-US" strike="sngStrike" dirty="0" err="1" smtClean="0"/>
              <a:t>siement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infrion</a:t>
            </a:r>
            <a:r>
              <a:rPr lang="en-US" strike="sngStrike" dirty="0" smtClean="0"/>
              <a:t> ddr3 </a:t>
            </a:r>
            <a:endParaRPr lang="en-US" strike="sngStrike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1821718" y="4834209"/>
            <a:ext cx="1531082" cy="126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1431944" y="4959927"/>
            <a:ext cx="1531082" cy="1262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/>
          <p:cNvSpPr/>
          <p:nvPr/>
        </p:nvSpPr>
        <p:spPr>
          <a:xfrm>
            <a:off x="2035057" y="5011211"/>
            <a:ext cx="204915" cy="2312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540423" y="462742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880035" y="4876469"/>
            <a:ext cx="960640" cy="23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700234" y="4701309"/>
            <a:ext cx="2749138" cy="1704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Cube 1023"/>
          <p:cNvSpPr/>
          <p:nvPr/>
        </p:nvSpPr>
        <p:spPr>
          <a:xfrm>
            <a:off x="128649" y="5080210"/>
            <a:ext cx="1242951" cy="141273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</a:p>
          <a:p>
            <a:pPr algn="ctr"/>
            <a:r>
              <a:rPr lang="en-US" sz="800" strike="sngStrike" dirty="0" smtClean="0"/>
              <a:t>plans</a:t>
            </a:r>
            <a:endParaRPr lang="en-US" sz="800" strike="sngStrike" dirty="0"/>
          </a:p>
        </p:txBody>
      </p:sp>
      <p:cxnSp>
        <p:nvCxnSpPr>
          <p:cNvPr id="1026" name="Straight Arrow Connector 1025"/>
          <p:cNvCxnSpPr/>
          <p:nvPr/>
        </p:nvCxnSpPr>
        <p:spPr>
          <a:xfrm flipV="1">
            <a:off x="1840675" y="6543304"/>
            <a:ext cx="2220686" cy="92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/>
          <p:cNvSpPr txBox="1"/>
          <p:nvPr/>
        </p:nvSpPr>
        <p:spPr>
          <a:xfrm>
            <a:off x="1219648" y="6580578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support</a:t>
            </a:r>
            <a:endParaRPr lang="en-US" dirty="0"/>
          </a:p>
        </p:txBody>
      </p:sp>
      <p:sp>
        <p:nvSpPr>
          <p:cNvPr id="1028" name="Oval 1027"/>
          <p:cNvSpPr/>
          <p:nvPr/>
        </p:nvSpPr>
        <p:spPr>
          <a:xfrm>
            <a:off x="4166044" y="6258929"/>
            <a:ext cx="937693" cy="5687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TextBox 1028"/>
          <p:cNvSpPr txBox="1"/>
          <p:nvPr/>
        </p:nvSpPr>
        <p:spPr>
          <a:xfrm>
            <a:off x="4085393" y="63176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1980-2017</a:t>
            </a:r>
            <a:endParaRPr lang="en-US" dirty="0"/>
          </a:p>
        </p:txBody>
      </p:sp>
      <p:sp>
        <p:nvSpPr>
          <p:cNvPr id="1030" name="TextBox 1029"/>
          <p:cNvSpPr txBox="1"/>
          <p:nvPr/>
        </p:nvSpPr>
        <p:spPr>
          <a:xfrm>
            <a:off x="7670152" y="3837909"/>
            <a:ext cx="7553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40347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2363" y="1367818"/>
            <a:ext cx="9195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PENTAGON </a:t>
            </a:r>
            <a:r>
              <a:rPr lang="en-US" sz="4000" b="1" dirty="0" smtClean="0"/>
              <a:t> VIRGINIA </a:t>
            </a:r>
            <a:r>
              <a:rPr lang="en-US" sz="4000" b="1" dirty="0"/>
              <a:t>MARY </a:t>
            </a:r>
            <a:r>
              <a:rPr lang="en-US" sz="4000" b="1" dirty="0" smtClean="0"/>
              <a:t> BASE </a:t>
            </a:r>
            <a:r>
              <a:rPr lang="en-US" sz="4000" b="1" dirty="0"/>
              <a:t>PAUL</a:t>
            </a:r>
            <a:endParaRPr lang="en-US" sz="4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525" y="2258617"/>
            <a:ext cx="1019175" cy="143827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772" y="3221056"/>
            <a:ext cx="356755" cy="53513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001" y="3269021"/>
            <a:ext cx="439201" cy="439201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8467106" y="2937840"/>
            <a:ext cx="342096" cy="1111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21385893">
            <a:off x="6104545" y="2570490"/>
            <a:ext cx="3043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will do this myself, he is black</a:t>
            </a:r>
            <a:endParaRPr lang="en-US" strike="sngStrike" dirty="0"/>
          </a:p>
        </p:txBody>
      </p:sp>
      <p:sp>
        <p:nvSpPr>
          <p:cNvPr id="29" name="TextBox 28"/>
          <p:cNvSpPr txBox="1"/>
          <p:nvPr/>
        </p:nvSpPr>
        <p:spPr>
          <a:xfrm rot="21204746">
            <a:off x="6116574" y="2198334"/>
            <a:ext cx="28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smtClean="0"/>
              <a:t>PETERSSON)</a:t>
            </a:r>
            <a:endParaRPr lang="en-US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402221" y="2910651"/>
            <a:ext cx="3587400" cy="154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2781" y="1974146"/>
            <a:ext cx="3028950" cy="30289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70" y="3271879"/>
            <a:ext cx="341880" cy="5128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044" y="2265461"/>
            <a:ext cx="2061845" cy="115463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27" y="2123799"/>
            <a:ext cx="459091" cy="698726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951" y="2023575"/>
            <a:ext cx="756673" cy="504701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7381610" y="2194611"/>
            <a:ext cx="988391" cy="505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246421" y="2123799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H="1" flipV="1">
            <a:off x="4298868" y="1974146"/>
            <a:ext cx="1246909" cy="228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522" y="3175441"/>
            <a:ext cx="532781" cy="532781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6365174" y="2910651"/>
            <a:ext cx="864918" cy="1221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2801525" y="2035026"/>
            <a:ext cx="1019175" cy="235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870364" y="6812086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grazzi</a:t>
            </a:r>
            <a:endParaRPr lang="en-US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6692039" y="3540929"/>
            <a:ext cx="215135" cy="155867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9993" y="4349538"/>
            <a:ext cx="2001698" cy="112911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 flipV="1">
            <a:off x="4591269" y="4190265"/>
            <a:ext cx="1939620" cy="1748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275126" y="5372481"/>
            <a:ext cx="1520042" cy="48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CHART[s]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5275126" y="5852811"/>
            <a:ext cx="1520042" cy="751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20468" y="4948090"/>
            <a:ext cx="39206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strike="sngStrike" dirty="0" smtClean="0"/>
              <a:t>This ugly man is my </a:t>
            </a:r>
          </a:p>
          <a:p>
            <a:r>
              <a:rPr lang="en-US" sz="3600" strike="sngStrike" dirty="0" smtClean="0"/>
              <a:t>father</a:t>
            </a:r>
            <a:endParaRPr lang="en-US" sz="3600" strike="sngStrike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7053943" y="3540929"/>
            <a:ext cx="654884" cy="1161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7717239" y="3174872"/>
            <a:ext cx="652762" cy="814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541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2363" y="1367818"/>
            <a:ext cx="91954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PENTAGON </a:t>
            </a:r>
            <a:r>
              <a:rPr lang="en-US" sz="4000" b="1" dirty="0" smtClean="0"/>
              <a:t> VIRGINIA </a:t>
            </a:r>
            <a:r>
              <a:rPr lang="en-US" sz="4000" b="1" dirty="0"/>
              <a:t>MARY </a:t>
            </a:r>
            <a:r>
              <a:rPr lang="en-US" sz="4000" b="1" dirty="0" smtClean="0"/>
              <a:t> BASE </a:t>
            </a:r>
            <a:r>
              <a:rPr lang="en-US" sz="4000" b="1" dirty="0"/>
              <a:t>PAUL</a:t>
            </a:r>
            <a:endParaRPr lang="en-US" sz="40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55" y="2650720"/>
            <a:ext cx="3323809" cy="371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845132" y="2256312"/>
            <a:ext cx="4690754" cy="41086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096000" y="1876301"/>
            <a:ext cx="4690754" cy="41086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4667003" y="2650720"/>
            <a:ext cx="6317672" cy="1612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48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964395" y="1330036"/>
            <a:ext cx="83305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PENTAGON </a:t>
            </a:r>
          </a:p>
          <a:p>
            <a:r>
              <a:rPr lang="en-US" sz="9600" dirty="0" smtClean="0"/>
              <a:t>VIRGINIA MARY </a:t>
            </a:r>
          </a:p>
          <a:p>
            <a:r>
              <a:rPr lang="en-US" sz="9600" dirty="0" smtClean="0"/>
              <a:t>BASE PAUL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81305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4622" y="2044967"/>
            <a:ext cx="2036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(densie,Chantal,6c skirt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2595298" y="1279974"/>
            <a:ext cx="6843989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1997 </a:t>
            </a:r>
            <a:r>
              <a:rPr lang="en-US" dirty="0" smtClean="0"/>
              <a:t>MAINSTERRT( </a:t>
            </a:r>
            <a:r>
              <a:rPr lang="en-US" strike="sngStrike" dirty="0" smtClean="0"/>
              <a:t>walks from her house to my </a:t>
            </a:r>
            <a:r>
              <a:rPr lang="en-US" strike="sngStrike" dirty="0" err="1" smtClean="0"/>
              <a:t>hosue</a:t>
            </a:r>
            <a:r>
              <a:rPr lang="en-US" strike="sngStrike" dirty="0" smtClean="0"/>
              <a:t>, in skirt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gicht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talke</a:t>
            </a:r>
            <a:r>
              <a:rPr lang="en-US" sz="800" strike="sngStrike" dirty="0" smtClean="0"/>
              <a:t> about grander facial </a:t>
            </a:r>
            <a:r>
              <a:rPr lang="en-US" sz="800" strike="sngStrike" dirty="0" err="1" smtClean="0"/>
              <a:t>remformation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grandmother)</a:t>
            </a:r>
            <a:endParaRPr lang="en-US" sz="800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4579240" y="3053958"/>
            <a:ext cx="2891754" cy="157882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97631" y="3889500"/>
            <a:ext cx="2439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	</a:t>
            </a:r>
            <a:r>
              <a:rPr lang="en-US" dirty="0" err="1" smtClean="0"/>
              <a:t>VIRGINA.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3" name="Rectangle 12"/>
          <p:cNvSpPr/>
          <p:nvPr/>
        </p:nvSpPr>
        <p:spPr>
          <a:xfrm>
            <a:off x="4491201" y="1668474"/>
            <a:ext cx="2891754" cy="110352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55" y="1795195"/>
            <a:ext cx="649925" cy="64992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93389" y="1962630"/>
            <a:ext cx="283054" cy="60083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914" y="1853766"/>
            <a:ext cx="532781" cy="53278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273918" y="1704207"/>
            <a:ext cx="1805049" cy="556119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Isosceles Triangle 13"/>
          <p:cNvSpPr/>
          <p:nvPr/>
        </p:nvSpPr>
        <p:spPr>
          <a:xfrm>
            <a:off x="5748726" y="1460390"/>
            <a:ext cx="537134" cy="615270"/>
          </a:xfrm>
          <a:prstGeom prst="triangle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856879" y="4366767"/>
            <a:ext cx="6136488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 smtClean="0"/>
              <a:t>NEXT.wait.41</a:t>
            </a:r>
          </a:p>
          <a:p>
            <a:r>
              <a:rPr lang="en-US" sz="8800" dirty="0" smtClean="0"/>
              <a:t>1998</a:t>
            </a:r>
            <a:endParaRPr lang="en-US" sz="8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158" y="5624627"/>
            <a:ext cx="1933575" cy="11525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20" y="5644260"/>
            <a:ext cx="755805" cy="108144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H="1" flipV="1">
            <a:off x="6880695" y="5624627"/>
            <a:ext cx="1004521" cy="12333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Heart 24"/>
          <p:cNvSpPr/>
          <p:nvPr/>
        </p:nvSpPr>
        <p:spPr>
          <a:xfrm>
            <a:off x="7876400" y="2386547"/>
            <a:ext cx="3752715" cy="369361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LACE</a:t>
            </a:r>
            <a:endParaRPr lang="en-US" sz="66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7993367" y="2172526"/>
            <a:ext cx="3635748" cy="4382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4648513"/>
            <a:ext cx="21098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Gorbhch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depress,tomboy</a:t>
            </a:r>
            <a:r>
              <a:rPr lang="en-US" sz="800" dirty="0" smtClean="0"/>
              <a:t> </a:t>
            </a:r>
            <a:r>
              <a:rPr lang="en-US" sz="800" dirty="0" err="1" smtClean="0"/>
              <a:t>GOD.</a:t>
            </a:r>
            <a:r>
              <a:rPr lang="en-US" sz="800" strike="sngStrike" dirty="0" err="1" smtClean="0"/>
              <a:t>apple.davison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21414" y="4756176"/>
            <a:ext cx="14959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z="800" strike="sngStrike" dirty="0" smtClean="0"/>
              <a:t>Denise visits</a:t>
            </a:r>
          </a:p>
          <a:p>
            <a:r>
              <a:rPr lang="en-US" sz="800" strike="sngStrike" dirty="0" err="1" smtClean="0"/>
              <a:t>Brunisni</a:t>
            </a:r>
            <a:r>
              <a:rPr lang="en-US" sz="800" strike="sngStrike" dirty="0" smtClean="0"/>
              <a:t> 10 </a:t>
            </a:r>
            <a:r>
              <a:rPr lang="en-US" sz="800" strike="sngStrike" dirty="0" err="1" smtClean="0"/>
              <a:t>phtos</a:t>
            </a:r>
            <a:r>
              <a:rPr lang="en-US" sz="800" strike="sngStrike" dirty="0" smtClean="0"/>
              <a:t> boyfriends</a:t>
            </a:r>
          </a:p>
          <a:p>
            <a:r>
              <a:rPr lang="en-US" sz="800" strike="sngStrike" dirty="0" smtClean="0"/>
              <a:t>After wedding </a:t>
            </a:r>
            <a:r>
              <a:rPr lang="en-US" sz="800" strike="sngStrike" dirty="0" err="1" smtClean="0"/>
              <a:t>ghoceh</a:t>
            </a:r>
            <a:r>
              <a:rPr lang="en-US" sz="800" strike="sngStrike" dirty="0" smtClean="0"/>
              <a:t>(depress)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17897" y="4378926"/>
            <a:ext cx="1123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GOD.</a:t>
            </a:r>
            <a:r>
              <a:rPr lang="en-US" sz="800" strike="sngStrike" dirty="0" smtClean="0"/>
              <a:t>tomboy.6c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459" y="2021897"/>
            <a:ext cx="468148" cy="468148"/>
          </a:xfrm>
          <a:prstGeom prst="rect">
            <a:avLst/>
          </a:prstGeom>
        </p:spPr>
      </p:pic>
      <p:cxnSp>
        <p:nvCxnSpPr>
          <p:cNvPr id="33" name="Straight Connector 32"/>
          <p:cNvCxnSpPr>
            <a:endCxn id="14" idx="3"/>
          </p:cNvCxnSpPr>
          <p:nvPr/>
        </p:nvCxnSpPr>
        <p:spPr>
          <a:xfrm flipV="1">
            <a:off x="4925123" y="2075660"/>
            <a:ext cx="1092170" cy="4143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74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4442" y="926275"/>
            <a:ext cx="833055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PENTAGON </a:t>
            </a:r>
          </a:p>
          <a:p>
            <a:r>
              <a:rPr lang="en-US" sz="9600" dirty="0" smtClean="0"/>
              <a:t>VIRGINIA MARY </a:t>
            </a:r>
          </a:p>
          <a:p>
            <a:r>
              <a:rPr lang="en-US" sz="9600" dirty="0" smtClean="0"/>
              <a:t>BASE PAUL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948" y="3748202"/>
            <a:ext cx="3028950" cy="3028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157089"/>
            <a:ext cx="2372830" cy="15842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44659" y="4787757"/>
            <a:ext cx="891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MEIERS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0" y="4432306"/>
            <a:ext cx="71741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strike="sngStrike" dirty="0" err="1" smtClean="0"/>
              <a:t>Decommision</a:t>
            </a:r>
            <a:endParaRPr lang="en-US" sz="9600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438" y="5773842"/>
            <a:ext cx="876300" cy="8763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11438" y="6669430"/>
            <a:ext cx="16850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Spy </a:t>
            </a:r>
            <a:r>
              <a:rPr lang="en-US" sz="800" strike="sngStrike" dirty="0" err="1" smtClean="0"/>
              <a:t>rciard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ussr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moves in  </a:t>
            </a:r>
            <a:r>
              <a:rPr lang="en-US" sz="800" strike="sngStrike" dirty="0" err="1" smtClean="0"/>
              <a:t>cocain</a:t>
            </a:r>
            <a:endParaRPr lang="en-US" sz="800" strike="sngStrike" dirty="0"/>
          </a:p>
        </p:txBody>
      </p:sp>
      <p:cxnSp>
        <p:nvCxnSpPr>
          <p:cNvPr id="13" name="Straight Connector 12"/>
          <p:cNvCxnSpPr>
            <a:endCxn id="11" idx="2"/>
          </p:cNvCxnSpPr>
          <p:nvPr/>
        </p:nvCxnSpPr>
        <p:spPr>
          <a:xfrm>
            <a:off x="4803176" y="5538903"/>
            <a:ext cx="1050801" cy="13459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1151" y="565638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In 1993 the site was closed and the US Army withdrew completely until 1995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. Today the airport is a nature reserve.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39" y="5661316"/>
            <a:ext cx="1361521" cy="1201611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2137558" y="5754554"/>
            <a:ext cx="2152144" cy="11063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22722" y="4507863"/>
            <a:ext cx="498764" cy="1031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47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872125" y="1276604"/>
            <a:ext cx="27308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PAUL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035" y="2956563"/>
            <a:ext cx="2707967" cy="27079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96" y="2923610"/>
            <a:ext cx="4105239" cy="27409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46675" y="1815693"/>
            <a:ext cx="15525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MEIERS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322326" y="1773967"/>
            <a:ext cx="1261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</a:t>
            </a:r>
            <a:r>
              <a:rPr lang="en-US" dirty="0" smtClean="0"/>
              <a:t> Meiers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8" y="2956563"/>
            <a:ext cx="2316944" cy="3098085"/>
          </a:xfrm>
          <a:prstGeom prst="rect">
            <a:avLst/>
          </a:prstGeom>
        </p:spPr>
      </p:pic>
      <p:sp>
        <p:nvSpPr>
          <p:cNvPr id="19" name="Heart 18"/>
          <p:cNvSpPr/>
          <p:nvPr/>
        </p:nvSpPr>
        <p:spPr>
          <a:xfrm>
            <a:off x="2416829" y="2658795"/>
            <a:ext cx="3752715" cy="369361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/>
              <a:t>LACE</a:t>
            </a:r>
            <a:endParaRPr lang="en-US" sz="6600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21278" y="2658795"/>
            <a:ext cx="2553195" cy="3813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108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3197847"/>
            <a:ext cx="2316944" cy="30980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34" y="3158297"/>
            <a:ext cx="2373291" cy="3140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36474" y="2104486"/>
            <a:ext cx="5248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Chantal and Jason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1111" y="1569930"/>
            <a:ext cx="19848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1997/8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849590" y="3158297"/>
            <a:ext cx="1175657" cy="217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art 9"/>
          <p:cNvSpPr/>
          <p:nvPr/>
        </p:nvSpPr>
        <p:spPr>
          <a:xfrm>
            <a:off x="5495640" y="3656669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cxnSp>
        <p:nvCxnSpPr>
          <p:cNvPr id="3" name="Straight Connector 2"/>
          <p:cNvCxnSpPr>
            <a:endCxn id="12" idx="3"/>
          </p:cNvCxnSpPr>
          <p:nvPr/>
        </p:nvCxnSpPr>
        <p:spPr>
          <a:xfrm flipV="1">
            <a:off x="2576945" y="1985429"/>
            <a:ext cx="2769005" cy="10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391" y="5834267"/>
            <a:ext cx="463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Stephnaie</a:t>
            </a:r>
            <a:endParaRPr lang="en-US" strike="sngStrike" dirty="0" smtClean="0"/>
          </a:p>
          <a:p>
            <a:r>
              <a:rPr lang="en-US" strike="sngStrike" dirty="0" err="1" smtClean="0"/>
              <a:t>Imgreid</a:t>
            </a:r>
            <a:r>
              <a:rPr lang="en-US" strike="sngStrike" dirty="0" smtClean="0"/>
              <a:t> (tomboy)</a:t>
            </a:r>
          </a:p>
          <a:p>
            <a:r>
              <a:rPr lang="en-US" dirty="0" smtClean="0"/>
              <a:t>CHECKPIONT CHLI.SQ( cock sucker, </a:t>
            </a:r>
            <a:r>
              <a:rPr lang="en-US" dirty="0" err="1" smtClean="0"/>
              <a:t>graphi</a:t>
            </a:r>
            <a:r>
              <a:rPr lang="en-US" dirty="0" smtClean="0"/>
              <a:t> matt)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291938" y="6567055"/>
            <a:ext cx="2755075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75" y="6484540"/>
            <a:ext cx="752104" cy="273057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291938" y="6567055"/>
            <a:ext cx="2315688" cy="54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7512" y="5628365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UNIVERSTY PENTAGON BASE PAUL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282535" y="5997697"/>
            <a:ext cx="60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9676" y="5055293"/>
            <a:ext cx="46712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Ghhoe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deprees,bruise</a:t>
            </a:r>
            <a:r>
              <a:rPr lang="en-US" sz="900" strike="sngStrike" dirty="0" smtClean="0"/>
              <a:t> 10 </a:t>
            </a:r>
            <a:r>
              <a:rPr lang="en-US" sz="900" strike="sngStrike" dirty="0" err="1" smtClean="0"/>
              <a:t>boyrined</a:t>
            </a:r>
            <a:endParaRPr lang="en-US" sz="900" strike="sngStrike" dirty="0" smtClean="0"/>
          </a:p>
          <a:p>
            <a:r>
              <a:rPr lang="en-US" dirty="0" smtClean="0"/>
              <a:t>HOMCIE:SUNSTORK(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Kodak</a:t>
            </a:r>
            <a:r>
              <a:rPr lang="en-US" strike="sngStrike" dirty="0" smtClean="0"/>
              <a:t>[] 10 </a:t>
            </a:r>
            <a:r>
              <a:rPr lang="en-US" strike="sngStrike" dirty="0" err="1" smtClean="0"/>
              <a:t>boyrein</a:t>
            </a:r>
            <a:r>
              <a:rPr lang="en-US" dirty="0" err="1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64478" y="4911751"/>
            <a:ext cx="298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</a:t>
            </a:r>
            <a:r>
              <a:rPr lang="en-US" dirty="0" smtClean="0"/>
              <a:t> </a:t>
            </a:r>
            <a:r>
              <a:rPr lang="en-US" strike="sngStrike" dirty="0" err="1" smtClean="0"/>
              <a:t>Damielr.tui.ghoeh</a:t>
            </a:r>
            <a:r>
              <a:rPr lang="en-US" strike="sngStrike" dirty="0" smtClean="0"/>
              <a:t>(depress)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6228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3197847"/>
            <a:ext cx="2316944" cy="30980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36474" y="2104486"/>
            <a:ext cx="55617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/>
              <a:t>Stepanie</a:t>
            </a:r>
            <a:r>
              <a:rPr lang="en-US" sz="5400" dirty="0" smtClean="0"/>
              <a:t> and Jason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1111" y="1569930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2000/2003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849590" y="3158297"/>
            <a:ext cx="1175657" cy="217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2" idx="3"/>
          </p:cNvCxnSpPr>
          <p:nvPr/>
        </p:nvCxnSpPr>
        <p:spPr>
          <a:xfrm flipV="1">
            <a:off x="2576945" y="1985429"/>
            <a:ext cx="2769005" cy="10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72" y="3027816"/>
            <a:ext cx="2247165" cy="32223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711761" y="2986692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61205" y="3146873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89354" y="3139091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art 9"/>
          <p:cNvSpPr/>
          <p:nvPr/>
        </p:nvSpPr>
        <p:spPr>
          <a:xfrm>
            <a:off x="5495640" y="3656669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6391" y="5834267"/>
            <a:ext cx="463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Stephnaie</a:t>
            </a:r>
            <a:endParaRPr lang="en-US" strike="sngStrike" dirty="0" smtClean="0"/>
          </a:p>
          <a:p>
            <a:r>
              <a:rPr lang="en-US" strike="sngStrike" dirty="0" err="1" smtClean="0"/>
              <a:t>Imgreid</a:t>
            </a:r>
            <a:r>
              <a:rPr lang="en-US" strike="sngStrike" dirty="0" smtClean="0"/>
              <a:t> (tomboy)</a:t>
            </a:r>
          </a:p>
          <a:p>
            <a:r>
              <a:rPr lang="en-US" dirty="0" smtClean="0"/>
              <a:t>CHECKPIONT CHLI.SQ( cock sucker, </a:t>
            </a:r>
            <a:r>
              <a:rPr lang="en-US" dirty="0" err="1" smtClean="0"/>
              <a:t>graphi</a:t>
            </a:r>
            <a:r>
              <a:rPr lang="en-US" dirty="0" smtClean="0"/>
              <a:t> matt)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91938" y="6567055"/>
            <a:ext cx="2755075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75" y="6484540"/>
            <a:ext cx="752104" cy="27305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91938" y="6567055"/>
            <a:ext cx="2315688" cy="54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512" y="5628365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UNIVERSTY PENTAGON BASE PAUL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282535" y="5997697"/>
            <a:ext cx="60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676" y="5055293"/>
            <a:ext cx="46712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Ghhoe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deprees,bruise</a:t>
            </a:r>
            <a:r>
              <a:rPr lang="en-US" sz="900" strike="sngStrike" dirty="0" smtClean="0"/>
              <a:t> 10 </a:t>
            </a:r>
            <a:r>
              <a:rPr lang="en-US" sz="900" strike="sngStrike" dirty="0" err="1" smtClean="0"/>
              <a:t>boyrined</a:t>
            </a:r>
            <a:endParaRPr lang="en-US" sz="900" strike="sngStrike" dirty="0" smtClean="0"/>
          </a:p>
          <a:p>
            <a:r>
              <a:rPr lang="en-US" dirty="0" smtClean="0"/>
              <a:t>HOMCIE:SUNSTORK(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Kodak</a:t>
            </a:r>
            <a:r>
              <a:rPr lang="en-US" strike="sngStrike" dirty="0" smtClean="0"/>
              <a:t>[] 10 </a:t>
            </a:r>
            <a:r>
              <a:rPr lang="en-US" strike="sngStrike" dirty="0" err="1" smtClean="0"/>
              <a:t>boyrein</a:t>
            </a:r>
            <a:r>
              <a:rPr lang="en-US" dirty="0" err="1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4478" y="4911751"/>
            <a:ext cx="298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</a:t>
            </a:r>
            <a:r>
              <a:rPr lang="en-US" dirty="0" smtClean="0"/>
              <a:t> </a:t>
            </a:r>
            <a:r>
              <a:rPr lang="en-US" strike="sngStrike" dirty="0" err="1" smtClean="0"/>
              <a:t>Damielr.tui.ghoeh</a:t>
            </a:r>
            <a:r>
              <a:rPr lang="en-US" strike="sngStrike" dirty="0" smtClean="0"/>
              <a:t>(depress)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344954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</a:t>
            </a:r>
            <a:r>
              <a:rPr lang="en-US" dirty="0" smtClean="0"/>
              <a:t> </a:t>
            </a:r>
            <a:r>
              <a:rPr lang="en-US" b="1" dirty="0" smtClean="0"/>
              <a:t>CRIMES GENOCIDE</a:t>
            </a:r>
            <a:endParaRPr lang="en-US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612" y="3233718"/>
            <a:ext cx="2707967" cy="2707967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>
            <a:off x="2403747" y="3794057"/>
            <a:ext cx="3421439" cy="1581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403746" y="3446999"/>
            <a:ext cx="3421439" cy="1581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09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H="1">
            <a:off x="730333" y="1745672"/>
            <a:ext cx="39042" cy="3396344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9"/>
            <a:ext cx="1443772" cy="19102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41" y="3277475"/>
            <a:ext cx="1496792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STANFORD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824308" y="4186370"/>
            <a:ext cx="1472541" cy="25403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754271" y="4723357"/>
            <a:ext cx="2868938" cy="1841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118659" y="4520614"/>
            <a:ext cx="82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Angela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2741" y="39913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31433" y="1327879"/>
            <a:ext cx="270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VIRGINA MARY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504923" y="1560625"/>
            <a:ext cx="2365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1994 Military Mary Reynolds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1567550" y="1812741"/>
            <a:ext cx="262604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War in </a:t>
            </a:r>
            <a:r>
              <a:rPr lang="en-US" sz="1600" dirty="0" err="1" smtClean="0"/>
              <a:t>Yugolavia</a:t>
            </a:r>
            <a:endParaRPr lang="en-US" sz="1600" dirty="0" smtClean="0"/>
          </a:p>
          <a:p>
            <a:r>
              <a:rPr lang="en-US" sz="1600" dirty="0" smtClean="0"/>
              <a:t>War in Iraq</a:t>
            </a:r>
          </a:p>
          <a:p>
            <a:r>
              <a:rPr lang="en-US" sz="1600" dirty="0" smtClean="0"/>
              <a:t>WWII and WWI Sustainability</a:t>
            </a:r>
          </a:p>
          <a:p>
            <a:r>
              <a:rPr lang="en-US" sz="1600" dirty="0" smtClean="0"/>
              <a:t>…</a:t>
            </a:r>
            <a:endParaRPr lang="en-US" sz="1600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115" y="2167449"/>
            <a:ext cx="3323809" cy="3714286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405745" y="2766951"/>
            <a:ext cx="3942608" cy="2055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405745" y="1472664"/>
            <a:ext cx="66363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“Turkish” ? </a:t>
            </a:r>
            <a:r>
              <a:rPr lang="en-US" sz="4400" b="1" dirty="0" smtClean="0"/>
              <a:t>CPVA VIRGINIA</a:t>
            </a:r>
            <a:r>
              <a:rPr lang="en-US" dirty="0" smtClean="0"/>
              <a:t> towel presentation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7754587" y="1857384"/>
            <a:ext cx="2351314" cy="125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859481" y="1985596"/>
            <a:ext cx="1781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575944" y="5234392"/>
            <a:ext cx="71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grazzi</a:t>
            </a:r>
            <a:endParaRPr lang="en-US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1944206" y="4705280"/>
            <a:ext cx="1699481" cy="6421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640" y="5745829"/>
            <a:ext cx="771685" cy="38584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901" y="5745829"/>
            <a:ext cx="515739" cy="367422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9678279" y="5502243"/>
            <a:ext cx="2125683" cy="873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873" y="2239345"/>
            <a:ext cx="3227591" cy="214781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5573" y="2771844"/>
            <a:ext cx="2001698" cy="1129113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 flipV="1">
            <a:off x="2296849" y="2612571"/>
            <a:ext cx="1939620" cy="17480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 flipV="1">
            <a:off x="3479470" y="281358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 flipV="1">
            <a:off x="3631870" y="296598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 flipV="1">
            <a:off x="3784270" y="311838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3936670" y="327078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 flipV="1">
            <a:off x="4089070" y="342318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H="1" flipV="1">
            <a:off x="2889662" y="3703856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2423474" y="3361574"/>
            <a:ext cx="6412676" cy="356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/>
          <p:cNvSpPr/>
          <p:nvPr/>
        </p:nvSpPr>
        <p:spPr>
          <a:xfrm>
            <a:off x="2980706" y="3794787"/>
            <a:ext cx="1520042" cy="480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CHART[s]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2980706" y="4275117"/>
            <a:ext cx="1520042" cy="7512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INTERUPTS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357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3197847"/>
            <a:ext cx="2316944" cy="30980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36474" y="2104486"/>
            <a:ext cx="5251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Mother and Jason</a:t>
            </a:r>
            <a:endParaRPr lang="en-US" sz="5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849590" y="3158297"/>
            <a:ext cx="1175657" cy="217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endCxn id="12" idx="3"/>
          </p:cNvCxnSpPr>
          <p:nvPr/>
        </p:nvCxnSpPr>
        <p:spPr>
          <a:xfrm flipV="1">
            <a:off x="2576945" y="1985429"/>
            <a:ext cx="2769005" cy="10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172" y="3027816"/>
            <a:ext cx="2247165" cy="32223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711761" y="2986692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61205" y="3146873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89354" y="3139091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art 9"/>
          <p:cNvSpPr/>
          <p:nvPr/>
        </p:nvSpPr>
        <p:spPr>
          <a:xfrm>
            <a:off x="5495640" y="3656669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sp>
        <p:nvSpPr>
          <p:cNvPr id="19" name="TextBox 18"/>
          <p:cNvSpPr txBox="1"/>
          <p:nvPr/>
        </p:nvSpPr>
        <p:spPr>
          <a:xfrm>
            <a:off x="136391" y="5834267"/>
            <a:ext cx="463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Stephnaie</a:t>
            </a:r>
            <a:endParaRPr lang="en-US" strike="sngStrike" dirty="0" smtClean="0"/>
          </a:p>
          <a:p>
            <a:r>
              <a:rPr lang="en-US" strike="sngStrike" dirty="0" err="1" smtClean="0"/>
              <a:t>Imgreid</a:t>
            </a:r>
            <a:r>
              <a:rPr lang="en-US" strike="sngStrike" dirty="0" smtClean="0"/>
              <a:t> (tomboy)</a:t>
            </a:r>
          </a:p>
          <a:p>
            <a:r>
              <a:rPr lang="en-US" dirty="0" smtClean="0"/>
              <a:t>CHECKPIONT CHLI.SQ( cock sucker, </a:t>
            </a:r>
            <a:r>
              <a:rPr lang="en-US" dirty="0" err="1" smtClean="0"/>
              <a:t>graphi</a:t>
            </a:r>
            <a:r>
              <a:rPr lang="en-US" dirty="0" smtClean="0"/>
              <a:t> matt)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91938" y="6567055"/>
            <a:ext cx="2755075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9475" y="6484540"/>
            <a:ext cx="752104" cy="27305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91938" y="6567055"/>
            <a:ext cx="2315688" cy="54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512" y="5628365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UNIVERSTY PENTAGON BASE PAUL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282535" y="5997697"/>
            <a:ext cx="60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676" y="5055293"/>
            <a:ext cx="46712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Ghhoe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deprees,bruise</a:t>
            </a:r>
            <a:r>
              <a:rPr lang="en-US" sz="900" strike="sngStrike" dirty="0" smtClean="0"/>
              <a:t> 10 </a:t>
            </a:r>
            <a:r>
              <a:rPr lang="en-US" sz="900" strike="sngStrike" dirty="0" err="1" smtClean="0"/>
              <a:t>boyrined</a:t>
            </a:r>
            <a:endParaRPr lang="en-US" sz="900" strike="sngStrike" dirty="0" smtClean="0"/>
          </a:p>
          <a:p>
            <a:r>
              <a:rPr lang="en-US" dirty="0" smtClean="0"/>
              <a:t>HOMCIE:SUNSTORK(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Kodak</a:t>
            </a:r>
            <a:r>
              <a:rPr lang="en-US" strike="sngStrike" dirty="0" smtClean="0"/>
              <a:t>[] 10 </a:t>
            </a:r>
            <a:r>
              <a:rPr lang="en-US" strike="sngStrike" dirty="0" err="1" smtClean="0"/>
              <a:t>boyrein</a:t>
            </a:r>
            <a:r>
              <a:rPr lang="en-US" dirty="0" err="1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64478" y="4911751"/>
            <a:ext cx="2985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</a:t>
            </a:r>
            <a:r>
              <a:rPr lang="en-US" dirty="0" smtClean="0"/>
              <a:t> </a:t>
            </a:r>
            <a:r>
              <a:rPr lang="en-US" strike="sngStrike" dirty="0" err="1" smtClean="0"/>
              <a:t>Damielr.tui.ghoeh</a:t>
            </a:r>
            <a:r>
              <a:rPr lang="en-US" strike="sngStrike" dirty="0" smtClean="0"/>
              <a:t>(depress)</a:t>
            </a:r>
            <a:endParaRPr lang="en-US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0" y="1344954"/>
            <a:ext cx="286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FBI:WAR</a:t>
            </a:r>
            <a:r>
              <a:rPr lang="en-US" dirty="0" smtClean="0"/>
              <a:t> </a:t>
            </a:r>
            <a:r>
              <a:rPr lang="en-US" b="1" dirty="0" smtClean="0"/>
              <a:t>CRIMES GENOCIDE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0" y="1642318"/>
            <a:ext cx="291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 High School, Foster City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84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336474" y="2104486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Jason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1111" y="1569930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2000/2003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172" y="3027816"/>
            <a:ext cx="2247165" cy="322234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711761" y="2986692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461205" y="3146873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189354" y="3139091"/>
            <a:ext cx="2527274" cy="34616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6391" y="5834267"/>
            <a:ext cx="46374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Stephnaie</a:t>
            </a:r>
            <a:endParaRPr lang="en-US" strike="sngStrike" dirty="0" smtClean="0"/>
          </a:p>
          <a:p>
            <a:r>
              <a:rPr lang="en-US" strike="sngStrike" dirty="0" err="1" smtClean="0"/>
              <a:t>Imgreid</a:t>
            </a:r>
            <a:r>
              <a:rPr lang="en-US" strike="sngStrike" dirty="0" smtClean="0"/>
              <a:t> (tomboy)</a:t>
            </a:r>
          </a:p>
          <a:p>
            <a:r>
              <a:rPr lang="en-US" dirty="0" smtClean="0"/>
              <a:t>CHECKPIONT CHLI.SQ( cock sucker, </a:t>
            </a:r>
            <a:r>
              <a:rPr lang="en-US" dirty="0" err="1" smtClean="0"/>
              <a:t>graphi</a:t>
            </a:r>
            <a:r>
              <a:rPr lang="en-US" dirty="0" smtClean="0"/>
              <a:t> matt)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91938" y="6567055"/>
            <a:ext cx="2755075" cy="23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475" y="6484540"/>
            <a:ext cx="752104" cy="27305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291938" y="6567055"/>
            <a:ext cx="2315688" cy="540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27512" y="5628365"/>
            <a:ext cx="33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UNIVERSTY PENTAGON BASE PAUL</a:t>
            </a:r>
            <a:endParaRPr lang="en-US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282535" y="5997697"/>
            <a:ext cx="605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9676" y="5055293"/>
            <a:ext cx="467127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Ghhoe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deprees,bruise</a:t>
            </a:r>
            <a:r>
              <a:rPr lang="en-US" sz="900" strike="sngStrike" dirty="0" smtClean="0"/>
              <a:t> 10 </a:t>
            </a:r>
            <a:r>
              <a:rPr lang="en-US" sz="900" strike="sngStrike" dirty="0" err="1" smtClean="0"/>
              <a:t>boyrined</a:t>
            </a:r>
            <a:endParaRPr lang="en-US" sz="900" strike="sngStrike" dirty="0" smtClean="0"/>
          </a:p>
          <a:p>
            <a:r>
              <a:rPr lang="en-US" dirty="0" smtClean="0"/>
              <a:t>HOMCIE:SUNSTORK(</a:t>
            </a:r>
            <a:r>
              <a:rPr lang="en-US" dirty="0" err="1" smtClean="0"/>
              <a:t>MARY.</a:t>
            </a:r>
            <a:r>
              <a:rPr lang="en-US" strike="sngStrike" dirty="0" err="1" smtClean="0"/>
              <a:t>Kodak</a:t>
            </a:r>
            <a:r>
              <a:rPr lang="en-US" strike="sngStrike" dirty="0" smtClean="0"/>
              <a:t>[] 10 </a:t>
            </a:r>
            <a:r>
              <a:rPr lang="en-US" strike="sngStrike" dirty="0" err="1" smtClean="0"/>
              <a:t>boyrein</a:t>
            </a:r>
            <a:r>
              <a:rPr lang="en-US" dirty="0" err="1" smtClean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559370" y="2446844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WHITHOUSE ANGEL</a:t>
            </a:r>
          </a:p>
          <a:p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078" y="1673832"/>
            <a:ext cx="2707967" cy="270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4760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107" y="3063060"/>
            <a:ext cx="2316944" cy="30980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14265" y="2004943"/>
            <a:ext cx="17379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Jason</a:t>
            </a:r>
            <a:endParaRPr lang="en-US" sz="54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9250878" y="3023510"/>
            <a:ext cx="1175657" cy="217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1344954"/>
            <a:ext cx="216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FBI:VIOLENT CRIMES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3147" y="2881815"/>
            <a:ext cx="627660" cy="81595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791360" y="2466608"/>
            <a:ext cx="1139502" cy="1543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15" y="2004943"/>
            <a:ext cx="1952625" cy="233362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810" y="2991062"/>
            <a:ext cx="1052341" cy="78251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4113310" y="2610421"/>
            <a:ext cx="1139502" cy="15437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194192" y="2890888"/>
            <a:ext cx="136928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r>
              <a:rPr lang="en-US" sz="900" strike="sngStrike" dirty="0" smtClean="0"/>
              <a:t>Arron has a </a:t>
            </a:r>
          </a:p>
          <a:p>
            <a:r>
              <a:rPr lang="en-US" sz="900" strike="sngStrike" dirty="0" smtClean="0"/>
              <a:t>mirror with 10 </a:t>
            </a:r>
            <a:r>
              <a:rPr lang="en-US" sz="900" strike="sngStrike" dirty="0" err="1" smtClean="0"/>
              <a:t>boyfrined</a:t>
            </a:r>
            <a:r>
              <a:rPr lang="en-US" sz="900" strike="sngStrike" dirty="0" smtClean="0"/>
              <a:t> </a:t>
            </a:r>
          </a:p>
          <a:p>
            <a:r>
              <a:rPr lang="en-US" sz="900" strike="sngStrike" dirty="0" smtClean="0"/>
              <a:t>photos</a:t>
            </a:r>
          </a:p>
          <a:p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71462" y="3382317"/>
            <a:ext cx="27840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ELKE.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drpese</a:t>
            </a:r>
            <a:r>
              <a:rPr lang="en-US" dirty="0" smtClean="0"/>
              <a:t>).FLIGHT</a:t>
            </a:r>
          </a:p>
          <a:p>
            <a:r>
              <a:rPr lang="en-US" sz="800" strike="sngStrike" dirty="0" smtClean="0"/>
              <a:t>Not </a:t>
            </a:r>
            <a:r>
              <a:rPr lang="en-US" sz="800" strike="sngStrike" dirty="0" err="1" smtClean="0"/>
              <a:t>flyint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amreica</a:t>
            </a:r>
            <a:r>
              <a:rPr lang="en-US" sz="800" strike="sngStrike" dirty="0" smtClean="0"/>
              <a:t> anymore; also</a:t>
            </a:r>
            <a:endParaRPr lang="en-US" sz="8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2923147" y="4110372"/>
            <a:ext cx="2281185" cy="209612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082712" y="42460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82712" y="46213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235112" y="43984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235112" y="47737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387512" y="45508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387512" y="49261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39912" y="47032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39912" y="50785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692312" y="48556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692312" y="52309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844712" y="50080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44712" y="53833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997112" y="51604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997112" y="55357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149512" y="5312812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149512" y="5688124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435402" y="4254185"/>
            <a:ext cx="498763" cy="54156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435402" y="4629497"/>
            <a:ext cx="498763" cy="1662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0" y="4550812"/>
            <a:ext cx="1605435" cy="219075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1233254" y="180744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010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95593" y="1338610"/>
            <a:ext cx="2216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PENTAGON </a:t>
            </a:r>
          </a:p>
          <a:p>
            <a:r>
              <a:rPr lang="en-US" sz="2400" dirty="0" smtClean="0"/>
              <a:t>VIRGINIA MARY </a:t>
            </a:r>
          </a:p>
          <a:p>
            <a:r>
              <a:rPr lang="en-US" sz="2400" dirty="0" smtClean="0"/>
              <a:t>BASE PAUL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48" y="1527253"/>
            <a:ext cx="1003310" cy="1003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571" y="3625579"/>
            <a:ext cx="1381751" cy="9225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59319" y="3224552"/>
            <a:ext cx="2202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MEIERS, Paul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2434442" y="2430406"/>
            <a:ext cx="280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err="1" smtClean="0"/>
              <a:t>Decommision</a:t>
            </a:r>
            <a:endParaRPr lang="en-US" sz="3600" b="1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366" y="2471187"/>
            <a:ext cx="3967720" cy="39677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H="1">
            <a:off x="8122722" y="4139325"/>
            <a:ext cx="2138253" cy="990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818275" y="145292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0" i="0" dirty="0" smtClean="0">
                <a:solidFill>
                  <a:srgbClr val="040C28"/>
                </a:solidFill>
                <a:effectLst/>
                <a:latin typeface="Google Sans"/>
              </a:rPr>
              <a:t>In 1993 the site was closed and the US Army withdrew completely until 1995</a:t>
            </a:r>
            <a:r>
              <a:rPr lang="en-US" b="0" i="0" dirty="0" smtClean="0">
                <a:solidFill>
                  <a:srgbClr val="202124"/>
                </a:solidFill>
                <a:effectLst/>
                <a:latin typeface="Google Sans"/>
              </a:rPr>
              <a:t>. Today the airport is a nature reserve.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772" y="5450774"/>
            <a:ext cx="988133" cy="98813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83" y="5900207"/>
            <a:ext cx="1115394" cy="72849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4975761" y="5450774"/>
            <a:ext cx="890649" cy="1520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10" y="4934897"/>
            <a:ext cx="1614074" cy="120899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4711905" y="5450774"/>
            <a:ext cx="530678" cy="88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952" y="3032392"/>
            <a:ext cx="2619375" cy="1743075"/>
          </a:xfrm>
          <a:prstGeom prst="rect">
            <a:avLst/>
          </a:prstGeom>
        </p:spPr>
      </p:pic>
      <p:sp>
        <p:nvSpPr>
          <p:cNvPr id="29" name="Can 28"/>
          <p:cNvSpPr/>
          <p:nvPr/>
        </p:nvSpPr>
        <p:spPr>
          <a:xfrm rot="5400000">
            <a:off x="5004521" y="3439652"/>
            <a:ext cx="1571377" cy="18608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4975761" y="4116301"/>
            <a:ext cx="1342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/>
              <a:t>KOCHMANN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916" y="6239556"/>
            <a:ext cx="591608" cy="447146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723772" y="5023262"/>
            <a:ext cx="1145111" cy="17538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5815277" y="5180258"/>
            <a:ext cx="2544952" cy="971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9759319" y="1527253"/>
            <a:ext cx="2202654" cy="1011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4380" y="6317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45" y="4775467"/>
            <a:ext cx="1095905" cy="61769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616697" y="4562016"/>
            <a:ext cx="1664186" cy="977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460665" y="5393159"/>
            <a:ext cx="28868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dell.usha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beath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sait</a:t>
            </a:r>
            <a:endParaRPr lang="en-US" strike="sngStrike" dirty="0" smtClean="0"/>
          </a:p>
          <a:p>
            <a:r>
              <a:rPr lang="en-US" sz="800" strike="sngStrike" dirty="0" err="1" smtClean="0"/>
              <a:t>Steteve</a:t>
            </a:r>
            <a:r>
              <a:rPr lang="en-US" sz="800" strike="sngStrike" dirty="0" smtClean="0"/>
              <a:t> toy </a:t>
            </a:r>
            <a:r>
              <a:rPr lang="en-US" sz="800" strike="sngStrike" dirty="0" err="1" smtClean="0"/>
              <a:t>depment</a:t>
            </a:r>
            <a:endParaRPr lang="en-US" sz="800" strike="sngStrike" dirty="0" smtClean="0"/>
          </a:p>
          <a:p>
            <a:r>
              <a:rPr lang="en-US" dirty="0" smtClean="0"/>
              <a:t>VP Germany(</a:t>
            </a:r>
            <a:r>
              <a:rPr lang="en-US" sz="800" strike="sngStrike" dirty="0" err="1" smtClean="0"/>
              <a:t>marco</a:t>
            </a:r>
            <a:r>
              <a:rPr lang="en-US" sz="800" strike="sngStrike" dirty="0" smtClean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312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95593" y="1338610"/>
            <a:ext cx="22163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PENTAGON </a:t>
            </a:r>
          </a:p>
          <a:p>
            <a:r>
              <a:rPr lang="en-US" sz="2400" dirty="0" smtClean="0"/>
              <a:t>VIRGINIA MARY </a:t>
            </a:r>
          </a:p>
          <a:p>
            <a:r>
              <a:rPr lang="en-US" sz="2400" dirty="0" smtClean="0"/>
              <a:t>BASE PAUL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2434442" y="2430406"/>
            <a:ext cx="2808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strike="sngStrike" dirty="0" err="1" smtClean="0"/>
              <a:t>Decommision</a:t>
            </a:r>
            <a:endParaRPr lang="en-US" sz="3600" b="1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294380" y="631737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6060"/>
            <a:ext cx="2774056" cy="15635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98826" y="3476582"/>
            <a:ext cx="5168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MISSIONS</a:t>
            </a:r>
            <a:endParaRPr lang="en-US" sz="9600" dirty="0"/>
          </a:p>
        </p:txBody>
      </p:sp>
      <p:sp>
        <p:nvSpPr>
          <p:cNvPr id="8" name="TextBox 7"/>
          <p:cNvSpPr txBox="1"/>
          <p:nvPr/>
        </p:nvSpPr>
        <p:spPr>
          <a:xfrm>
            <a:off x="7030192" y="4670809"/>
            <a:ext cx="3117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r>
              <a:rPr lang="en-US" strike="sngStrike" dirty="0" smtClean="0"/>
              <a:t>.Gorhoce(</a:t>
            </a:r>
            <a:r>
              <a:rPr lang="en-US" strike="sngStrike" dirty="0" err="1" smtClean="0"/>
              <a:t>dell.quest.journey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Rectangle 10"/>
          <p:cNvSpPr/>
          <p:nvPr/>
        </p:nvSpPr>
        <p:spPr>
          <a:xfrm>
            <a:off x="7160821" y="5177642"/>
            <a:ext cx="2987212" cy="3562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160821" y="5676405"/>
            <a:ext cx="2987212" cy="11007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INTERUPTS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783282" y="1612157"/>
            <a:ext cx="4809507" cy="1686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5555671" y="1612157"/>
            <a:ext cx="4809507" cy="16862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n 19"/>
          <p:cNvSpPr/>
          <p:nvPr/>
        </p:nvSpPr>
        <p:spPr>
          <a:xfrm rot="5400000">
            <a:off x="3962208" y="4063608"/>
            <a:ext cx="424446" cy="14487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an 41"/>
          <p:cNvSpPr/>
          <p:nvPr/>
        </p:nvSpPr>
        <p:spPr>
          <a:xfrm rot="5400000">
            <a:off x="4267616" y="4527828"/>
            <a:ext cx="424446" cy="14487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 rot="5400000">
            <a:off x="4686603" y="4932827"/>
            <a:ext cx="424446" cy="14487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an 43"/>
          <p:cNvSpPr/>
          <p:nvPr/>
        </p:nvSpPr>
        <p:spPr>
          <a:xfrm rot="5400000">
            <a:off x="5030360" y="5380752"/>
            <a:ext cx="424446" cy="14487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479839" y="3920788"/>
            <a:ext cx="6291080" cy="469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55216" y="5099934"/>
            <a:ext cx="284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000.tw.pns.nonPoliceChurch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775567" y="4603516"/>
            <a:ext cx="1264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330898" y="5423567"/>
            <a:ext cx="2413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000.tw.pns.WebService.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2537831" y="62267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..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655216" y="4563670"/>
            <a:ext cx="5961854" cy="191072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2687872" y="4077965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 Mission</a:t>
            </a:r>
            <a:endParaRPr lang="en-US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4504332" y="1212243"/>
            <a:ext cx="4711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41.CIVIL CODE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335947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819" y="3197847"/>
            <a:ext cx="2316944" cy="309808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34" y="3158297"/>
            <a:ext cx="2373291" cy="31400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36474" y="2104486"/>
            <a:ext cx="56861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err="1" smtClean="0"/>
              <a:t>Micheala</a:t>
            </a:r>
            <a:r>
              <a:rPr lang="en-US" sz="5400" dirty="0" smtClean="0"/>
              <a:t> and Jason</a:t>
            </a:r>
            <a:endParaRPr lang="en-US" sz="5400" dirty="0"/>
          </a:p>
        </p:txBody>
      </p:sp>
      <p:sp>
        <p:nvSpPr>
          <p:cNvPr id="12" name="TextBox 11"/>
          <p:cNvSpPr txBox="1"/>
          <p:nvPr/>
        </p:nvSpPr>
        <p:spPr>
          <a:xfrm>
            <a:off x="3361111" y="1569930"/>
            <a:ext cx="43620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2004-2017/2023</a:t>
            </a:r>
            <a:endParaRPr lang="en-US" sz="4800" dirty="0"/>
          </a:p>
        </p:txBody>
      </p:sp>
      <p:sp>
        <p:nvSpPr>
          <p:cNvPr id="13" name="TextBox 12"/>
          <p:cNvSpPr txBox="1"/>
          <p:nvPr/>
        </p:nvSpPr>
        <p:spPr>
          <a:xfrm>
            <a:off x="3361111" y="1355144"/>
            <a:ext cx="3820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VIRIGINA MARY BASE PAUL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 flipV="1">
            <a:off x="7849590" y="3158297"/>
            <a:ext cx="1175657" cy="21737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Heart 9"/>
          <p:cNvSpPr/>
          <p:nvPr/>
        </p:nvSpPr>
        <p:spPr>
          <a:xfrm>
            <a:off x="5495640" y="3656669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726635" y="2091793"/>
            <a:ext cx="2769005" cy="1001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610" y="5332021"/>
            <a:ext cx="810765" cy="108659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66534" y="4628845"/>
            <a:ext cx="2984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SQ.MARY.</a:t>
            </a:r>
            <a:r>
              <a:rPr lang="en-US" strike="sngStrike" dirty="0" err="1" smtClean="0"/>
              <a:t>Ingrid.dr.gaby.fishan</a:t>
            </a:r>
            <a:endParaRPr lang="en-US" strike="sngStrike" dirty="0" smtClean="0"/>
          </a:p>
          <a:p>
            <a:r>
              <a:rPr lang="en-US" dirty="0" err="1" smtClean="0"/>
              <a:t>Imgrid.tomboy</a:t>
            </a:r>
            <a:endParaRPr lang="en-US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9939647" y="5035138"/>
            <a:ext cx="2398815" cy="7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283" y="2321531"/>
            <a:ext cx="2952750" cy="15430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9022646" y="1891398"/>
            <a:ext cx="271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DEA.SOUTH KOREA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cocain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5134" y="3921426"/>
            <a:ext cx="827685" cy="591204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H="1" flipV="1">
            <a:off x="11329060" y="3921426"/>
            <a:ext cx="175315" cy="7210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228" y="4022638"/>
            <a:ext cx="1020144" cy="61987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9268228" y="3921426"/>
            <a:ext cx="778297" cy="1353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779303" y="4905844"/>
            <a:ext cx="191430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Tim cook Stefan</a:t>
            </a:r>
          </a:p>
          <a:p>
            <a:r>
              <a:rPr lang="en-US" sz="800" strike="sngStrike" dirty="0" smtClean="0"/>
              <a:t>Tom </a:t>
            </a:r>
            <a:r>
              <a:rPr lang="en-US" sz="800" strike="sngStrike" dirty="0" err="1" smtClean="0"/>
              <a:t>tom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navion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gationsystm</a:t>
            </a:r>
            <a:endParaRPr lang="en-US" sz="800" strike="sngStrike" dirty="0" smtClean="0"/>
          </a:p>
          <a:p>
            <a:r>
              <a:rPr lang="en-US" sz="800" strike="sngStrike" dirty="0" smtClean="0"/>
              <a:t>Sex with </a:t>
            </a:r>
            <a:r>
              <a:rPr lang="en-US" dirty="0" smtClean="0"/>
              <a:t>HOMCE:NANA</a:t>
            </a:r>
          </a:p>
          <a:p>
            <a:r>
              <a:rPr lang="en-US" sz="800" strike="sngStrike" dirty="0" smtClean="0"/>
              <a:t>Nina Berlin(</a:t>
            </a:r>
            <a:r>
              <a:rPr lang="en-US" sz="800" strike="sngStrike" dirty="0" err="1" smtClean="0"/>
              <a:t>tomtom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657" y="4764348"/>
            <a:ext cx="310335" cy="310335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9675657" y="4866352"/>
            <a:ext cx="370868" cy="8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8821363" y="5640742"/>
            <a:ext cx="135485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HOMCE:BILL</a:t>
            </a:r>
          </a:p>
          <a:p>
            <a:r>
              <a:rPr lang="en-US" sz="800" strike="sngStrike" dirty="0" smtClean="0"/>
              <a:t>Weiner/</a:t>
            </a:r>
            <a:r>
              <a:rPr lang="en-US" sz="800" strike="sngStrike" dirty="0" err="1" smtClean="0"/>
              <a:t>musiania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6567138" y="3035180"/>
            <a:ext cx="2542862" cy="338343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endCxn id="11" idx="2"/>
          </p:cNvCxnSpPr>
          <p:nvPr/>
        </p:nvCxnSpPr>
        <p:spPr>
          <a:xfrm flipV="1">
            <a:off x="795647" y="3027816"/>
            <a:ext cx="5383913" cy="170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39598" y="2780937"/>
            <a:ext cx="1770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FBI:TERRRORISM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697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755075" y="2066306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21" y="1978814"/>
            <a:ext cx="817597" cy="9136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60955" y="1781299"/>
            <a:ext cx="1458546" cy="144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9501" y="2250971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HOMICIDE:ur_ur_opi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19501" y="1905389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Auschwitz: </a:t>
            </a:r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union, </a:t>
            </a:r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 war </a:t>
            </a:r>
            <a:r>
              <a:rPr lang="en-US" sz="800" strike="sngStrike" dirty="0" err="1" smtClean="0"/>
              <a:t>crimainl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capted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stalingrad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785" y="2892461"/>
            <a:ext cx="2070977" cy="258872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512" y="5793528"/>
            <a:ext cx="703125" cy="703125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3390" y="5039489"/>
            <a:ext cx="454440" cy="6076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606452" y="5481181"/>
            <a:ext cx="703125" cy="62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710047" y="4904509"/>
            <a:ext cx="1450908" cy="742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40"/>
          <p:cNvSpPr/>
          <p:nvPr/>
        </p:nvSpPr>
        <p:spPr>
          <a:xfrm rot="5400000">
            <a:off x="3699796" y="4763652"/>
            <a:ext cx="424446" cy="14487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85" y="3549721"/>
            <a:ext cx="1126481" cy="161182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336246" y="5275824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VIRGINIA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3317702" y="3427603"/>
            <a:ext cx="1011241" cy="849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562718" y="580058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Harlod</a:t>
            </a:r>
            <a:r>
              <a:rPr lang="en-US" dirty="0" smtClean="0"/>
              <a:t> and Lisa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21" y="6187807"/>
            <a:ext cx="1095905" cy="617692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46" idx="1"/>
          </p:cNvCxnSpPr>
          <p:nvPr/>
        </p:nvCxnSpPr>
        <p:spPr>
          <a:xfrm flipV="1">
            <a:off x="3562718" y="5902036"/>
            <a:ext cx="1009848" cy="83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696510" y="6318574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17/38[4].push </a:t>
            </a:r>
            <a:r>
              <a:rPr lang="en-US" dirty="0" smtClean="0"/>
              <a:t>1D8723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3336246" y="6105875"/>
            <a:ext cx="1603889" cy="397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388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96806" y="1926947"/>
            <a:ext cx="9220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v2</a:t>
            </a:r>
            <a:endParaRPr lang="en-US" sz="60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21" y="1978814"/>
            <a:ext cx="817597" cy="91364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160955" y="1781299"/>
            <a:ext cx="1458546" cy="1448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619501" y="2250971"/>
            <a:ext cx="216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HOMICIDE:ur_ur_opi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619501" y="1905389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Auschwitz: </a:t>
            </a:r>
            <a:r>
              <a:rPr lang="en-US" sz="800" strike="sngStrike" dirty="0" err="1" smtClean="0"/>
              <a:t>sovie</a:t>
            </a:r>
            <a:r>
              <a:rPr lang="en-US" sz="800" strike="sngStrike" dirty="0" smtClean="0"/>
              <a:t> union, </a:t>
            </a:r>
            <a:r>
              <a:rPr lang="en-US" sz="800" strike="sngStrike" dirty="0" err="1" smtClean="0"/>
              <a:t>nazi</a:t>
            </a:r>
            <a:r>
              <a:rPr lang="en-US" sz="800" strike="sngStrike" dirty="0" smtClean="0"/>
              <a:t> war </a:t>
            </a:r>
            <a:r>
              <a:rPr lang="en-US" sz="800" strike="sngStrike" dirty="0" err="1" smtClean="0"/>
              <a:t>crimainl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capted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stalingrad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055" y="4469203"/>
            <a:ext cx="1898292" cy="18982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3390" y="5039489"/>
            <a:ext cx="454440" cy="607651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2606452" y="5481181"/>
            <a:ext cx="703125" cy="62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1710047" y="4904509"/>
            <a:ext cx="1450908" cy="742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221" y="3238043"/>
            <a:ext cx="2766950" cy="15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6160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98816" y="2458192"/>
            <a:ext cx="3088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Dear Paul, </a:t>
            </a:r>
          </a:p>
          <a:p>
            <a:r>
              <a:rPr lang="en-US" dirty="0" smtClean="0"/>
              <a:t>Nineteen </a:t>
            </a:r>
            <a:r>
              <a:rPr lang="en-US" dirty="0" err="1" smtClean="0"/>
              <a:t>hundrea</a:t>
            </a:r>
            <a:r>
              <a:rPr lang="en-US" dirty="0" smtClean="0"/>
              <a:t> night )1994)</a:t>
            </a:r>
          </a:p>
          <a:p>
            <a:r>
              <a:rPr lang="en-US" dirty="0" smtClean="0"/>
              <a:t>Larry and 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0070" y="4741942"/>
            <a:ext cx="454440" cy="607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" y="3615182"/>
            <a:ext cx="4698670" cy="26289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813778" y="4509678"/>
            <a:ext cx="973777" cy="83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4347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237" y="1782939"/>
            <a:ext cx="30884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Dear Paul, </a:t>
            </a:r>
          </a:p>
          <a:p>
            <a:r>
              <a:rPr lang="en-US" dirty="0" smtClean="0"/>
              <a:t>Nineteen </a:t>
            </a:r>
            <a:r>
              <a:rPr lang="en-US" dirty="0" err="1" smtClean="0"/>
              <a:t>hundrea</a:t>
            </a:r>
            <a:r>
              <a:rPr lang="en-US" dirty="0" smtClean="0"/>
              <a:t> night )1990)</a:t>
            </a:r>
          </a:p>
          <a:p>
            <a:r>
              <a:rPr lang="en-US" dirty="0" smtClean="0"/>
              <a:t>Larry and 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7168" y="4625809"/>
            <a:ext cx="454440" cy="607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" y="3615182"/>
            <a:ext cx="4698670" cy="26289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87499" y="4509676"/>
            <a:ext cx="973777" cy="83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16" y="3727654"/>
            <a:ext cx="1619905" cy="17151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4950316" y="3727654"/>
            <a:ext cx="1319855" cy="1889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85352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H="1">
            <a:off x="730333" y="1745672"/>
            <a:ext cx="39042" cy="3396344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9"/>
            <a:ext cx="1443772" cy="191022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36" y="1745672"/>
            <a:ext cx="3519713" cy="47887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428" y="1745672"/>
            <a:ext cx="4827322" cy="321821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641" y="3277475"/>
            <a:ext cx="1496792" cy="21544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STANFORD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99454" y="5224045"/>
            <a:ext cx="28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trike="sngStrike" dirty="0" smtClean="0"/>
              <a:t>PETERSSON)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436705" y="1512545"/>
            <a:ext cx="3800104" cy="452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 flipV="1">
            <a:off x="3642193" y="1724314"/>
            <a:ext cx="1288330" cy="3556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289822" y="4294023"/>
            <a:ext cx="1472541" cy="25403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1299080" y="4709659"/>
            <a:ext cx="2868938" cy="1841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609273" y="4637958"/>
            <a:ext cx="825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Angela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2741" y="399130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31433" y="1327879"/>
            <a:ext cx="270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VIRGINA MARY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0" y="3784267"/>
            <a:ext cx="2365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1994 Military Mary Reynolds</a:t>
            </a:r>
            <a:endParaRPr lang="en-US" sz="1400" dirty="0"/>
          </a:p>
        </p:txBody>
      </p:sp>
      <p:sp>
        <p:nvSpPr>
          <p:cNvPr id="32" name="TextBox 31"/>
          <p:cNvSpPr txBox="1"/>
          <p:nvPr/>
        </p:nvSpPr>
        <p:spPr>
          <a:xfrm>
            <a:off x="349636" y="3439817"/>
            <a:ext cx="1412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War in </a:t>
            </a:r>
            <a:r>
              <a:rPr lang="en-US" sz="800" dirty="0" err="1" smtClean="0"/>
              <a:t>Yuslavia</a:t>
            </a:r>
            <a:endParaRPr lang="en-US" sz="800" dirty="0" smtClean="0"/>
          </a:p>
          <a:p>
            <a:r>
              <a:rPr lang="en-US" sz="800" dirty="0" smtClean="0"/>
              <a:t>War in Iraq</a:t>
            </a:r>
          </a:p>
          <a:p>
            <a:r>
              <a:rPr lang="en-US" sz="800" dirty="0" smtClean="0"/>
              <a:t>WWII and WWI Sustainability</a:t>
            </a:r>
          </a:p>
          <a:p>
            <a:r>
              <a:rPr lang="en-US" sz="800" dirty="0" smtClean="0"/>
              <a:t>…</a:t>
            </a:r>
            <a:endParaRPr lang="en-US" sz="800" dirty="0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6589105" y="1664945"/>
            <a:ext cx="3800104" cy="4524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049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237" y="1782939"/>
            <a:ext cx="3659143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Dear Paul, </a:t>
            </a:r>
          </a:p>
          <a:p>
            <a:r>
              <a:rPr lang="en-US" dirty="0" smtClean="0"/>
              <a:t>Nineteen </a:t>
            </a:r>
            <a:r>
              <a:rPr lang="en-US" dirty="0" err="1" smtClean="0"/>
              <a:t>hundrea</a:t>
            </a:r>
            <a:r>
              <a:rPr lang="en-US" dirty="0" smtClean="0"/>
              <a:t> night )</a:t>
            </a:r>
            <a:r>
              <a:rPr lang="en-US" sz="4000" dirty="0" smtClean="0"/>
              <a:t>1988</a:t>
            </a:r>
            <a:r>
              <a:rPr lang="en-US" dirty="0" smtClean="0"/>
              <a:t>)</a:t>
            </a:r>
          </a:p>
          <a:p>
            <a:r>
              <a:rPr lang="en-US" dirty="0" smtClean="0"/>
              <a:t>Larry and 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7168" y="4625809"/>
            <a:ext cx="454440" cy="607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" y="3615182"/>
            <a:ext cx="4698670" cy="26289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87499" y="4509676"/>
            <a:ext cx="973777" cy="83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316" y="3727654"/>
            <a:ext cx="1619905" cy="1715193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4950316" y="3727654"/>
            <a:ext cx="1319855" cy="1889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3047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31" y="1587116"/>
            <a:ext cx="4185869" cy="2794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73237" y="1782939"/>
            <a:ext cx="418403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Dear Paul, </a:t>
            </a:r>
          </a:p>
          <a:p>
            <a:r>
              <a:rPr lang="en-US" dirty="0" smtClean="0"/>
              <a:t>Nineteen hundred ninety seven</a:t>
            </a:r>
            <a:r>
              <a:rPr lang="en-US" sz="4000" dirty="0" smtClean="0"/>
              <a:t>1987</a:t>
            </a:r>
            <a:endParaRPr lang="en-US" dirty="0" smtClean="0"/>
          </a:p>
          <a:p>
            <a:r>
              <a:rPr lang="en-US" dirty="0" smtClean="0"/>
              <a:t>Larry and 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47168" y="4625809"/>
            <a:ext cx="454440" cy="607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08" y="3615182"/>
            <a:ext cx="4698670" cy="262890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487499" y="4509676"/>
            <a:ext cx="973777" cy="839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2" y="1401046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067" y="4150917"/>
            <a:ext cx="1042847" cy="1042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4950316" y="3727654"/>
            <a:ext cx="1319855" cy="188937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381506" y="4672340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Meiers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1" y="1401046"/>
            <a:ext cx="1612580" cy="2143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24602" y="5193764"/>
            <a:ext cx="3718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HOMICDIE:BILL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barabara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Paul and </a:t>
            </a:r>
            <a:r>
              <a:rPr lang="en-US" strike="sngStrike" dirty="0" err="1" smtClean="0"/>
              <a:t>Barabae</a:t>
            </a:r>
            <a:r>
              <a:rPr lang="en-US" strike="sngStrike" dirty="0" smtClean="0"/>
              <a:t> Meiers</a:t>
            </a:r>
          </a:p>
          <a:p>
            <a:r>
              <a:rPr lang="en-US" dirty="0" smtClean="0"/>
              <a:t>ATOMCLOCK(</a:t>
            </a:r>
            <a:r>
              <a:rPr lang="en-US" dirty="0" err="1" smtClean="0"/>
              <a:t>HOMC:Bill</a:t>
            </a:r>
            <a:r>
              <a:rPr lang="en-US" dirty="0" smtClean="0"/>
              <a:t> </a:t>
            </a:r>
            <a:r>
              <a:rPr lang="en-US" strike="sngStrike" dirty="0" smtClean="0"/>
              <a:t>and Barbara 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1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31" y="1587116"/>
            <a:ext cx="4185869" cy="279475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30833" y="4396076"/>
            <a:ext cx="418403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Dear Paul, </a:t>
            </a:r>
          </a:p>
          <a:p>
            <a:r>
              <a:rPr lang="en-US" dirty="0" smtClean="0"/>
              <a:t>Nineteen hundred ninety seven</a:t>
            </a:r>
            <a:r>
              <a:rPr lang="en-US" sz="4000" dirty="0" smtClean="0"/>
              <a:t>1983</a:t>
            </a:r>
            <a:endParaRPr lang="en-US" dirty="0" smtClean="0"/>
          </a:p>
          <a:p>
            <a:r>
              <a:rPr lang="en-US" dirty="0" smtClean="0"/>
              <a:t>Larry and I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34698" y="3530930"/>
            <a:ext cx="2348325" cy="3140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57" y="1401046"/>
            <a:ext cx="802377" cy="448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62" y="1401046"/>
            <a:ext cx="2143125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7" y="3629493"/>
            <a:ext cx="1042847" cy="1042847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 flipV="1">
            <a:off x="314567" y="3629494"/>
            <a:ext cx="1145912" cy="10428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811" y="1401046"/>
            <a:ext cx="1612580" cy="21431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91" y="3530930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4809637" y="3871158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338" y="3210153"/>
            <a:ext cx="1126481" cy="16118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7115" y="1705779"/>
            <a:ext cx="3939322" cy="164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02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347" y="1587116"/>
            <a:ext cx="4185869" cy="27947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302" y="1587116"/>
            <a:ext cx="1953211" cy="2794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19201" y="3333652"/>
            <a:ext cx="2348325" cy="314004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703347" y="4454283"/>
            <a:ext cx="18957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Dear </a:t>
            </a:r>
            <a:r>
              <a:rPr lang="en-US" dirty="0" smtClean="0"/>
              <a:t>Paul Meiers, 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310743" y="2984492"/>
            <a:ext cx="1211283" cy="2033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125683" y="1875493"/>
            <a:ext cx="2529444" cy="855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850599" y="4454283"/>
            <a:ext cx="11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Petersdom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29135" y="6403182"/>
            <a:ext cx="13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9854" y="2515763"/>
            <a:ext cx="959201" cy="43112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023262" y="1835901"/>
            <a:ext cx="1365663" cy="4204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981268" y="2349169"/>
            <a:ext cx="1376579" cy="6986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931480" y="2517269"/>
            <a:ext cx="154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and Paul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727974" y="4746204"/>
            <a:ext cx="23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STEP PARENT</a:t>
            </a:r>
          </a:p>
          <a:p>
            <a:r>
              <a:rPr lang="en-US" b="1" dirty="0" smtClean="0"/>
              <a:t>STEP GRAND PARENTS</a:t>
            </a:r>
            <a:endParaRPr lang="en-US" b="1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5023262" y="2437865"/>
            <a:ext cx="1236355" cy="453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07672" y="1645906"/>
            <a:ext cx="9701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</a:p>
          <a:p>
            <a:r>
              <a:rPr lang="en-US" dirty="0" smtClean="0"/>
              <a:t>1980/1</a:t>
            </a:r>
          </a:p>
          <a:p>
            <a:r>
              <a:rPr lang="en-US" sz="800" strike="sngStrike" dirty="0" smtClean="0"/>
              <a:t>Arranged marriage</a:t>
            </a:r>
            <a:endParaRPr lang="en-US" sz="800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H="1" flipV="1">
            <a:off x="7429055" y="4823615"/>
            <a:ext cx="2170067" cy="194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7291449" y="5017825"/>
            <a:ext cx="3004457" cy="468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4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15" y="1705779"/>
            <a:ext cx="3939322" cy="16485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626" y="2704823"/>
            <a:ext cx="1435860" cy="2054501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14952" y="3547408"/>
            <a:ext cx="2348325" cy="31400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36" y="1705779"/>
            <a:ext cx="905865" cy="90586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14505" y="3725590"/>
            <a:ext cx="3420094" cy="20069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012873" y="3725590"/>
            <a:ext cx="0" cy="17606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269678" y="3645725"/>
            <a:ext cx="0" cy="176067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8" y="3258846"/>
            <a:ext cx="1468582" cy="98051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186257" y="3967457"/>
            <a:ext cx="876590" cy="13973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502721" y="2158711"/>
            <a:ext cx="347604" cy="23433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2280062" y="2158711"/>
            <a:ext cx="1009403" cy="4529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05882" y="3367079"/>
            <a:ext cx="2256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PETER AND PAUL FEST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362701" y="354740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895" y="1585140"/>
            <a:ext cx="1276647" cy="2011254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7269678" y="3547408"/>
            <a:ext cx="658480" cy="420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0010" y="4666145"/>
            <a:ext cx="31813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PETAOGN:BASE:KINDERGARNER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1970702" y="2838425"/>
            <a:ext cx="2196412" cy="15159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63447" y="5406397"/>
            <a:ext cx="590476" cy="1285714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175560" y="5404469"/>
            <a:ext cx="1254597" cy="118936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Heart 44"/>
          <p:cNvSpPr/>
          <p:nvPr/>
        </p:nvSpPr>
        <p:spPr>
          <a:xfrm>
            <a:off x="3561393" y="5876376"/>
            <a:ext cx="1169043" cy="94066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LACE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692674" y="5413123"/>
            <a:ext cx="678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lovey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167531" y="5166601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Omanha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624" y="5159919"/>
            <a:ext cx="184301" cy="18430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024" y="5312319"/>
            <a:ext cx="184301" cy="184301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6012873" y="4868883"/>
            <a:ext cx="722516" cy="863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562109" y="1453082"/>
            <a:ext cx="343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WAR(b-10).</a:t>
            </a:r>
            <a:r>
              <a:rPr lang="en-US" dirty="0" err="1" smtClean="0"/>
              <a:t>philis</a:t>
            </a:r>
            <a:r>
              <a:rPr lang="en-US" dirty="0" smtClean="0"/>
              <a:t>(WHITEHOSUE)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7062847" y="4759324"/>
            <a:ext cx="1903023" cy="653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V="1">
            <a:off x="1876301" y="5406397"/>
            <a:ext cx="4859088" cy="37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3468307" y="2838426"/>
            <a:ext cx="2089345" cy="21729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153698" y="15221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 flipH="1">
            <a:off x="3711444" y="1487540"/>
            <a:ext cx="1168511" cy="23672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335456" y="2385177"/>
            <a:ext cx="2736532" cy="1340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150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1694" y="2557154"/>
            <a:ext cx="2348325" cy="31400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87" y="2557154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5326633" y="2897382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011387" y="18763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crush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1793174"/>
            <a:ext cx="1244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Lovey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6626431" y="1876301"/>
            <a:ext cx="713884" cy="286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85315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51694" y="2557154"/>
            <a:ext cx="2348325" cy="31400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587" y="2557154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5326633" y="2897382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011387" y="18763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crush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1793174"/>
            <a:ext cx="11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err="1" smtClean="0"/>
              <a:t>amy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351232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011387" y="1876301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crush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6096000" y="1793174"/>
            <a:ext cx="1100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err="1" smtClean="0"/>
              <a:t>amy</a:t>
            </a:r>
            <a:endParaRPr lang="en-US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30" y="2791898"/>
            <a:ext cx="1213104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1899"/>
            <a:ext cx="1219188" cy="17444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73615" y="2652156"/>
            <a:ext cx="1409139" cy="188421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99824" y="2162506"/>
            <a:ext cx="746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!PREA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2755075" y="3004457"/>
            <a:ext cx="4750130" cy="1900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7398327" y="1876301"/>
            <a:ext cx="1282535" cy="1829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13268" y="5450774"/>
            <a:ext cx="4872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Logical </a:t>
            </a:r>
            <a:r>
              <a:rPr lang="en-US" strike="sngStrike" dirty="0" smtClean="0"/>
              <a:t>crush</a:t>
            </a:r>
            <a:r>
              <a:rPr lang="en-US" strike="sngStrike" dirty="0" smtClean="0"/>
              <a:t> not </a:t>
            </a:r>
            <a:r>
              <a:rPr lang="en-US" strike="sngStrike" dirty="0" err="1" smtClean="0"/>
              <a:t>aumteod</a:t>
            </a:r>
            <a:r>
              <a:rPr lang="en-US" strike="sngStrike" dirty="0" smtClean="0"/>
              <a:t>(manual) </a:t>
            </a:r>
            <a:r>
              <a:rPr lang="en-US" strike="sngStrike" dirty="0" err="1" smtClean="0"/>
              <a:t>disovy</a:t>
            </a:r>
            <a:r>
              <a:rPr lang="en-US" strike="sngStrike" dirty="0" smtClean="0"/>
              <a:t> device.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62065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88609" y="2557154"/>
            <a:ext cx="2348325" cy="31400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6" y="2557153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5029750" y="2897382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02312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8492" y="3080597"/>
            <a:ext cx="2348325" cy="31400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339" y="1432025"/>
            <a:ext cx="3939322" cy="16485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938" y="3416783"/>
            <a:ext cx="1213104" cy="1828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840" y="3397541"/>
            <a:ext cx="1219188" cy="1744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18" y="3258846"/>
            <a:ext cx="3549778" cy="23700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40744" y="5458961"/>
            <a:ext cx="2424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PETER AND PAUL FEST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82" y="5379521"/>
            <a:ext cx="796619" cy="1255009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4334494" y="3416783"/>
            <a:ext cx="1329907" cy="1725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460665" y="6329548"/>
            <a:ext cx="33473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You called, Paul Meiers</a:t>
            </a:r>
          </a:p>
          <a:p>
            <a:r>
              <a:rPr lang="en-US" sz="800" dirty="0" smtClean="0"/>
              <a:t>King/king/</a:t>
            </a:r>
            <a:r>
              <a:rPr lang="en-US" sz="800" dirty="0" err="1" smtClean="0"/>
              <a:t>roth</a:t>
            </a:r>
            <a:r>
              <a:rPr lang="en-US" sz="800" dirty="0" smtClean="0"/>
              <a:t>/</a:t>
            </a:r>
            <a:r>
              <a:rPr lang="en-US" sz="800" dirty="0" err="1" smtClean="0"/>
              <a:t>roth</a:t>
            </a:r>
            <a:r>
              <a:rPr lang="en-US" sz="800" dirty="0" smtClean="0"/>
              <a:t>/jobs/jobs/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r>
              <a:rPr lang="en-US" sz="800" dirty="0" smtClean="0"/>
              <a:t>/</a:t>
            </a:r>
            <a:r>
              <a:rPr lang="en-US" sz="800" dirty="0" err="1" smtClean="0"/>
              <a:t>meies</a:t>
            </a:r>
            <a:r>
              <a:rPr lang="en-US" sz="800" dirty="0" smtClean="0"/>
              <a:t>/</a:t>
            </a:r>
            <a:r>
              <a:rPr lang="en-US" sz="800" dirty="0" err="1" smtClean="0"/>
              <a:t>meiers</a:t>
            </a:r>
            <a:endParaRPr lang="en-US" sz="800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8348353" y="2648197"/>
            <a:ext cx="2054431" cy="1682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879677" y="6634530"/>
            <a:ext cx="6941226" cy="187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2078" y="5764872"/>
            <a:ext cx="377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Call you Rice, Muller, (!</a:t>
            </a:r>
            <a:r>
              <a:rPr lang="en-US" dirty="0" err="1" smtClean="0"/>
              <a:t>Petersson</a:t>
            </a:r>
            <a:r>
              <a:rPr lang="en-US" dirty="0" smtClean="0"/>
              <a:t>) Paul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8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900771" y="1376340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 St </a:t>
            </a:r>
            <a:r>
              <a:rPr lang="en-US" strike="sngStrike" dirty="0" err="1" smtClean="0"/>
              <a:t>Francco</a:t>
            </a:r>
            <a:endParaRPr lang="en-US" strike="sngStrike" dirty="0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H="1">
            <a:off x="730333" y="1745672"/>
            <a:ext cx="39042" cy="3396344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38608" y="1669266"/>
            <a:ext cx="17389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king</a:t>
            </a:r>
          </a:p>
          <a:p>
            <a:r>
              <a:rPr lang="en-US" b="1" dirty="0" smtClean="0"/>
              <a:t>EXPORT </a:t>
            </a:r>
            <a:r>
              <a:rPr lang="en-US" dirty="0" err="1" smtClean="0"/>
              <a:t>roth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daimler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glu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apple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114512" y="2233226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kaiseralle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3819782" y="1817590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790563" y="4849577"/>
            <a:ext cx="921598" cy="5355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</a:p>
          <a:p>
            <a:pPr algn="ctr"/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trtaffinking</a:t>
            </a:r>
            <a:endParaRPr lang="en-US" sz="800" strike="sngStrike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4445" y="1669266"/>
            <a:ext cx="1" cy="245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ube 30"/>
          <p:cNvSpPr/>
          <p:nvPr/>
        </p:nvSpPr>
        <p:spPr>
          <a:xfrm>
            <a:off x="5151023" y="5285713"/>
            <a:ext cx="551383" cy="11855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EROS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9"/>
            <a:ext cx="1443772" cy="19102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4586" y="2842053"/>
            <a:ext cx="1614543" cy="16145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15" y="2837599"/>
            <a:ext cx="2619375" cy="17430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588" y="2844771"/>
            <a:ext cx="1126481" cy="161182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2907" y="5117329"/>
            <a:ext cx="1977620" cy="127652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151023" y="484957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0.1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308231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65502" y="2766951"/>
            <a:ext cx="2348325" cy="31400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40" y="2625643"/>
            <a:ext cx="2373291" cy="31400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83465" y="2945080"/>
            <a:ext cx="3774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Call you Rice, Muller, (!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) Paul</a:t>
            </a:r>
            <a:endParaRPr lang="en-US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57" y="2129383"/>
            <a:ext cx="1221718" cy="81569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659584" y="2625643"/>
            <a:ext cx="1211284" cy="1471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4722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39558" y="2481943"/>
            <a:ext cx="94332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41.avg.decommison.eval</a:t>
            </a:r>
            <a:endParaRPr lang="en-US" sz="7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5" y="3682272"/>
            <a:ext cx="30289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27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74" y="1876301"/>
            <a:ext cx="3028950" cy="1514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87834" y="2414670"/>
            <a:ext cx="1694213" cy="839169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237892" y="1791976"/>
            <a:ext cx="1163780" cy="503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3819782" y="1817590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022045" y="3390776"/>
            <a:ext cx="2188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Call you Rice, Muller, 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4910646" y="2633538"/>
            <a:ext cx="1371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(!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)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02" y="3253839"/>
            <a:ext cx="2373291" cy="31400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490550" y="1330036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276697" y="4148664"/>
            <a:ext cx="58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Paul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" y="1459077"/>
            <a:ext cx="1359127" cy="1359127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>
            <a:off x="4156364" y="2633538"/>
            <a:ext cx="1939636" cy="85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764059" y="2163701"/>
            <a:ext cx="2378536" cy="809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74" y="4266487"/>
            <a:ext cx="3549778" cy="23700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857613" y="3666212"/>
            <a:ext cx="7553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Hackers radio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10646" y="339077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Come </a:t>
            </a:r>
            <a:r>
              <a:rPr lang="en-US" sz="800" strike="sngStrike" dirty="0" err="1" smtClean="0"/>
              <a:t>outsiet</a:t>
            </a:r>
            <a:r>
              <a:rPr lang="en-US" sz="800" strike="sngStrike" dirty="0" smtClean="0"/>
              <a:t> Russians</a:t>
            </a:r>
          </a:p>
          <a:p>
            <a:r>
              <a:rPr lang="en-US" sz="800" b="1" dirty="0" smtClean="0"/>
              <a:t>IPX</a:t>
            </a:r>
            <a:r>
              <a:rPr lang="en-US" sz="800" strike="sngStrike" dirty="0" smtClean="0"/>
              <a:t> sacrifice I will </a:t>
            </a:r>
            <a:r>
              <a:rPr lang="en-US" sz="800" strike="sngStrike" dirty="0" err="1" smtClean="0"/>
              <a:t>throh</a:t>
            </a:r>
            <a:r>
              <a:rPr lang="en-US" sz="800" strike="sngStrike" dirty="0" smtClean="0"/>
              <a:t> off </a:t>
            </a:r>
            <a:r>
              <a:rPr lang="en-US" sz="800" strike="sngStrike" dirty="0" err="1" smtClean="0"/>
              <a:t>buiding</a:t>
            </a:r>
            <a:endParaRPr lang="en-US" sz="800" strike="sngStrike" dirty="0" smtClean="0"/>
          </a:p>
          <a:p>
            <a:r>
              <a:rPr lang="en-US" sz="800" strike="sngStrike" dirty="0" smtClean="0"/>
              <a:t>Hearing voices 2013, 2016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773881" y="1971304"/>
            <a:ext cx="2624446" cy="5937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771768" y="1664730"/>
            <a:ext cx="56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06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3" y="1624506"/>
            <a:ext cx="4426291" cy="24897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44" y="4324347"/>
            <a:ext cx="4485415" cy="2242708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4" y="4114295"/>
            <a:ext cx="3899524" cy="260357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4" y="1624506"/>
            <a:ext cx="3899524" cy="21953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30" y="2612572"/>
            <a:ext cx="1826361" cy="102276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H="1" flipV="1">
            <a:off x="4750130" y="3635334"/>
            <a:ext cx="2090057" cy="13998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978284" y="3819825"/>
            <a:ext cx="1220635" cy="515411"/>
          </a:xfrm>
          <a:prstGeom prst="rect">
            <a:avLst/>
          </a:prstGeom>
          <a:solidFill>
            <a:srgbClr val="F838D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olivia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951561" y="4411874"/>
            <a:ext cx="9733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Call you  olive </a:t>
            </a:r>
            <a:r>
              <a:rPr lang="en-US" sz="800" strike="sngStrike" dirty="0" err="1" smtClean="0"/>
              <a:t>reiss</a:t>
            </a:r>
            <a:endParaRPr lang="en-US" sz="800" strike="sngStrike" dirty="0" smtClean="0"/>
          </a:p>
          <a:p>
            <a:r>
              <a:rPr lang="en-US" sz="800" strike="sngStrike" dirty="0" smtClean="0"/>
              <a:t>Phil and </a:t>
            </a:r>
            <a:r>
              <a:rPr lang="en-US" sz="800" strike="sngStrike" dirty="0" err="1" smtClean="0"/>
              <a:t>popeye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009" y="4750428"/>
            <a:ext cx="508521" cy="787184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5286083" y="4750428"/>
            <a:ext cx="674447" cy="902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07738" y="5884474"/>
            <a:ext cx="495486" cy="45384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11190" y="5929032"/>
            <a:ext cx="306094" cy="409292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 flipV="1">
            <a:off x="5286083" y="5929032"/>
            <a:ext cx="1197844" cy="40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Heart 37"/>
          <p:cNvSpPr/>
          <p:nvPr/>
        </p:nvSpPr>
        <p:spPr>
          <a:xfrm>
            <a:off x="5377548" y="5958310"/>
            <a:ext cx="718452" cy="430759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LACE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2820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6" y="2557153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5029750" y="2897382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46" y="2397435"/>
            <a:ext cx="2389695" cy="3175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30703" y="1992477"/>
            <a:ext cx="546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HOMICDIE:NANA: </a:t>
            </a:r>
            <a:r>
              <a:rPr lang="en-US" strike="sngStrike" dirty="0" smtClean="0"/>
              <a:t>Haircut / tomboy;  </a:t>
            </a:r>
            <a:r>
              <a:rPr lang="en-US" strike="sngStrike" dirty="0" err="1" smtClean="0"/>
              <a:t>Apprtice</a:t>
            </a:r>
            <a:r>
              <a:rPr lang="en-US" strike="sngStrike" dirty="0" smtClean="0"/>
              <a:t> Hairstylist</a:t>
            </a:r>
            <a:endParaRPr lang="en-US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83231" y="2446316"/>
            <a:ext cx="1258785" cy="7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16333" y="2306430"/>
            <a:ext cx="215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/>
              <a:t>0.1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soviet)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623" y="5697198"/>
            <a:ext cx="1236137" cy="8253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55205" y="648866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454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22" y="4139939"/>
            <a:ext cx="591483" cy="9156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315358" y="4024597"/>
            <a:ext cx="674447" cy="902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45" y="2816477"/>
            <a:ext cx="2048023" cy="18759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7616" y="2813187"/>
            <a:ext cx="1439627" cy="192499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7143548" y="3350949"/>
            <a:ext cx="1197844" cy="40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art 19"/>
          <p:cNvSpPr/>
          <p:nvPr/>
        </p:nvSpPr>
        <p:spPr>
          <a:xfrm>
            <a:off x="5231283" y="3009248"/>
            <a:ext cx="1949527" cy="155567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LACE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45233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265" y="3550722"/>
            <a:ext cx="3186215" cy="179224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4191990" y="3206338"/>
            <a:ext cx="1904010" cy="199505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6210796" y="3075710"/>
            <a:ext cx="1077684" cy="27075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946566" y="256000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HOMICIDE</a:t>
            </a:r>
            <a:r>
              <a:rPr lang="en-US" dirty="0" smtClean="0">
                <a:sym typeface="Wingdings" panose="05000000000000000000" pitchFamily="2" charset="2"/>
              </a:rPr>
              <a:t>(</a:t>
            </a:r>
            <a:r>
              <a:rPr lang="en-US" dirty="0" smtClean="0"/>
              <a:t>0.1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soviet)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70221" y="2845576"/>
            <a:ext cx="1781299" cy="515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8170220" y="3418124"/>
            <a:ext cx="1781299" cy="10356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Legislation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Improvments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0220" y="1585342"/>
            <a:ext cx="1781299" cy="118930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53359" y="4793055"/>
            <a:ext cx="1038924" cy="13891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60869" y="5663057"/>
            <a:ext cx="1580946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trike="sngStrike" dirty="0" smtClean="0"/>
              <a:t>Motorcycle</a:t>
            </a:r>
          </a:p>
          <a:p>
            <a:r>
              <a:rPr lang="en-US" sz="1400" strike="sngStrike" dirty="0" err="1" smtClean="0"/>
              <a:t>Streetcrime</a:t>
            </a:r>
            <a:r>
              <a:rPr lang="en-US" sz="1400" strike="sngStrike" dirty="0" smtClean="0"/>
              <a:t> </a:t>
            </a:r>
            <a:r>
              <a:rPr lang="en-US" sz="1400" strike="sngStrike" dirty="0" err="1" smtClean="0"/>
              <a:t>firgiing</a:t>
            </a:r>
            <a:endParaRPr lang="en-US" sz="1400" strike="sngStrike" dirty="0" smtClean="0"/>
          </a:p>
          <a:p>
            <a:r>
              <a:rPr lang="en-US" sz="1400" strike="sngStrike" dirty="0" smtClean="0"/>
              <a:t>German terrorism</a:t>
            </a:r>
          </a:p>
          <a:p>
            <a:r>
              <a:rPr lang="en-US" sz="1400" strike="sngStrike" dirty="0" smtClean="0"/>
              <a:t>Russian terrorism</a:t>
            </a:r>
          </a:p>
          <a:p>
            <a:r>
              <a:rPr lang="en-US" sz="1400" strike="sngStrike" dirty="0" smtClean="0"/>
              <a:t>…</a:t>
            </a:r>
            <a:endParaRPr lang="en-US" sz="1400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9447136" y="4739727"/>
            <a:ext cx="23788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personal legislative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improvents</a:t>
            </a:r>
            <a:endParaRPr lang="en-US" dirty="0" smtClean="0"/>
          </a:p>
          <a:p>
            <a:r>
              <a:rPr lang="en-US" dirty="0" smtClean="0"/>
              <a:t>Decrease </a:t>
            </a:r>
            <a:r>
              <a:rPr lang="en-US" dirty="0" err="1" smtClean="0"/>
              <a:t>homcidies</a:t>
            </a:r>
            <a:r>
              <a:rPr lang="en-US" dirty="0" smtClean="0"/>
              <a:t> in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027719" y="4631377"/>
            <a:ext cx="1116281" cy="1377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486" y="3728183"/>
            <a:ext cx="594329" cy="101243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0551342" y="3550722"/>
            <a:ext cx="1003349" cy="8787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880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322" y="4139939"/>
            <a:ext cx="591483" cy="91560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315358" y="4024597"/>
            <a:ext cx="674447" cy="902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445" y="2816477"/>
            <a:ext cx="2048023" cy="18759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27616" y="2813187"/>
            <a:ext cx="1439627" cy="1924990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 flipV="1">
            <a:off x="7143548" y="3350949"/>
            <a:ext cx="1197844" cy="409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Heart 19"/>
          <p:cNvSpPr/>
          <p:nvPr/>
        </p:nvSpPr>
        <p:spPr>
          <a:xfrm>
            <a:off x="5231283" y="3009248"/>
            <a:ext cx="1949527" cy="155567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LACE</a:t>
            </a:r>
            <a:endParaRPr lang="en-US" sz="4000" dirty="0"/>
          </a:p>
        </p:txBody>
      </p:sp>
      <p:sp>
        <p:nvSpPr>
          <p:cNvPr id="2" name="Oval 1"/>
          <p:cNvSpPr/>
          <p:nvPr/>
        </p:nvSpPr>
        <p:spPr>
          <a:xfrm>
            <a:off x="8989805" y="1638795"/>
            <a:ext cx="1674237" cy="11743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989717" y="2302171"/>
            <a:ext cx="1674237" cy="11743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568" y="1460630"/>
            <a:ext cx="1245149" cy="831341"/>
          </a:xfrm>
          <a:prstGeom prst="rect">
            <a:avLst/>
          </a:prstGeom>
        </p:spPr>
      </p:pic>
      <p:sp>
        <p:nvSpPr>
          <p:cNvPr id="3" name="Can 2"/>
          <p:cNvSpPr/>
          <p:nvPr/>
        </p:nvSpPr>
        <p:spPr>
          <a:xfrm rot="3035473">
            <a:off x="8067209" y="2523901"/>
            <a:ext cx="1170743" cy="9706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021610" y="3602417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81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046" y="2557153"/>
            <a:ext cx="2373291" cy="3140045"/>
          </a:xfrm>
          <a:prstGeom prst="rect">
            <a:avLst/>
          </a:prstGeom>
        </p:spPr>
      </p:pic>
      <p:sp>
        <p:nvSpPr>
          <p:cNvPr id="17" name="Heart 16"/>
          <p:cNvSpPr/>
          <p:nvPr/>
        </p:nvSpPr>
        <p:spPr>
          <a:xfrm>
            <a:off x="5029750" y="2897382"/>
            <a:ext cx="1876357" cy="197169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LACE</a:t>
            </a:r>
            <a:endParaRPr lang="en-US" sz="3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46" y="2397435"/>
            <a:ext cx="2389695" cy="317591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30703" y="1992477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HOMICDIE:NANA:</a:t>
            </a:r>
            <a:endParaRPr lang="en-US" strike="sngStrike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883231" y="2446316"/>
            <a:ext cx="1258785" cy="712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16333" y="2306430"/>
            <a:ext cx="215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/>
              <a:t>0.1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soviet)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12623" y="5748521"/>
            <a:ext cx="3614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</a:t>
            </a:r>
            <a:r>
              <a:rPr lang="en-US" strike="sngStrike" dirty="0" err="1" smtClean="0"/>
              <a:t>nvert</a:t>
            </a:r>
            <a:r>
              <a:rPr lang="en-US" dirty="0" err="1" smtClean="0"/>
              <a:t>.HOMCIDE:LUX</a:t>
            </a:r>
            <a:r>
              <a:rPr lang="en-US" dirty="0" smtClean="0"/>
              <a:t>(</a:t>
            </a:r>
            <a:r>
              <a:rPr lang="en-US" strike="sngStrike" dirty="0" err="1" smtClean="0"/>
              <a:t>Yasmin,jasmin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	- v2.avaiablity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4173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/>
          <p:cNvSpPr txBox="1"/>
          <p:nvPr/>
        </p:nvSpPr>
        <p:spPr>
          <a:xfrm>
            <a:off x="5374193" y="5286988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z="800" strike="sngStrike" dirty="0" smtClean="0"/>
              <a:t>3s a </a:t>
            </a:r>
            <a:r>
              <a:rPr lang="en-US" sz="800" strike="sngStrike" dirty="0" err="1" smtClean="0"/>
              <a:t>comnye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6"/>
            <a:ext cx="12192000" cy="2969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157351" y="24448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personal legislative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improvents</a:t>
            </a:r>
            <a:endParaRPr lang="en-US" dirty="0" smtClean="0"/>
          </a:p>
          <a:p>
            <a:r>
              <a:rPr lang="en-US" dirty="0" smtClean="0"/>
              <a:t>Decrease </a:t>
            </a:r>
            <a:r>
              <a:rPr lang="en-US" dirty="0" err="1" smtClean="0"/>
              <a:t>homcidies</a:t>
            </a:r>
            <a:r>
              <a:rPr lang="en-US" dirty="0" smtClean="0"/>
              <a:t> in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7724" y="2444820"/>
            <a:ext cx="1439627" cy="192499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866899" y="1484416"/>
            <a:ext cx="1793174" cy="2125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63834" y="3610099"/>
            <a:ext cx="246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</a:t>
            </a:r>
            <a:r>
              <a:rPr lang="en-US" dirty="0" err="1" smtClean="0"/>
              <a:t>invert.HOMCDIE:BORIS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3063834" y="3610099"/>
            <a:ext cx="86689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680" y="3610099"/>
            <a:ext cx="743940" cy="41660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440631" y="3028693"/>
            <a:ext cx="1088324" cy="1579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528955" y="3610099"/>
            <a:ext cx="2857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Patricia and </a:t>
            </a:r>
            <a:r>
              <a:rPr lang="en-US" dirty="0" err="1" smtClean="0"/>
              <a:t>HOMICDIE:Boris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925787" y="2444820"/>
            <a:ext cx="4916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collect </a:t>
            </a:r>
            <a:r>
              <a:rPr lang="en-US" strike="sngStrike" dirty="0" err="1" smtClean="0"/>
              <a:t>documeation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intest</a:t>
            </a:r>
            <a:r>
              <a:rPr lang="en-US" strike="sngStrike" dirty="0" smtClean="0"/>
              <a:t> for </a:t>
            </a:r>
            <a:r>
              <a:rPr lang="en-US" strike="sngStrike" dirty="0" err="1" smtClean="0"/>
              <a:t>wifes</a:t>
            </a:r>
            <a:r>
              <a:rPr lang="en-US" strike="sngStrike" dirty="0" smtClean="0"/>
              <a:t> friends</a:t>
            </a:r>
          </a:p>
          <a:p>
            <a:r>
              <a:rPr lang="en-US" strike="sngStrike" dirty="0" smtClean="0"/>
              <a:t>Provide data and likely decline </a:t>
            </a:r>
            <a:r>
              <a:rPr lang="en-US" dirty="0" smtClean="0"/>
              <a:t>HOMCEI[]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335" y="5286545"/>
            <a:ext cx="529345" cy="48486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001" y="5286545"/>
            <a:ext cx="743940" cy="41660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089569" y="5097370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096000" y="5191984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6344" y="3579024"/>
            <a:ext cx="630937" cy="61874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10469915" y="3379716"/>
            <a:ext cx="1088324" cy="15794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914" y="3205184"/>
            <a:ext cx="263489" cy="360925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8041440" y="3084149"/>
            <a:ext cx="4150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Baden-Baden, </a:t>
            </a:r>
            <a:r>
              <a:rPr lang="en-US" strike="sngStrike" dirty="0" err="1" smtClean="0"/>
              <a:t>Legistlati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Literatu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wolfgang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wolfschucht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9440883" y="3566109"/>
            <a:ext cx="1085461" cy="2137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357756" y="5286545"/>
            <a:ext cx="24364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41.APPLEA COURT</a:t>
            </a:r>
          </a:p>
          <a:p>
            <a:r>
              <a:rPr lang="en-US" strike="sngStrike" dirty="0" smtClean="0"/>
              <a:t>(</a:t>
            </a:r>
            <a:r>
              <a:rPr lang="en-US" strike="sngStrike" dirty="0" err="1" smtClean="0"/>
              <a:t>applierung</a:t>
            </a:r>
            <a:r>
              <a:rPr lang="en-US" strike="sngStrike" dirty="0" smtClean="0"/>
              <a:t> </a:t>
            </a:r>
            <a:r>
              <a:rPr lang="en-US" dirty="0" smtClean="0"/>
              <a:t>CIVIL CODE)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9229026" y="509737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0.01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61" y="6216259"/>
            <a:ext cx="743940" cy="41660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832" y="6216259"/>
            <a:ext cx="484052" cy="474698"/>
          </a:xfrm>
          <a:prstGeom prst="rect">
            <a:avLst/>
          </a:prstGeom>
        </p:spPr>
      </p:pic>
      <p:sp>
        <p:nvSpPr>
          <p:cNvPr id="45" name="Heart 44"/>
          <p:cNvSpPr/>
          <p:nvPr/>
        </p:nvSpPr>
        <p:spPr>
          <a:xfrm>
            <a:off x="6553649" y="6023247"/>
            <a:ext cx="792971" cy="71667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LACE</a:t>
            </a:r>
            <a:endParaRPr lang="en-US" sz="900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6191250" y="6026740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334889" y="6044565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273043" y="6196918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8041440" y="6363759"/>
            <a:ext cx="334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strike="sngStrike" dirty="0" smtClean="0"/>
              <a:t>!timer, before timer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270975" y="6613444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U2, how to </a:t>
            </a:r>
            <a:r>
              <a:rPr lang="en-US" sz="800" strike="sngStrike" dirty="0" err="1" smtClean="0"/>
              <a:t>decommosn</a:t>
            </a:r>
            <a:r>
              <a:rPr lang="en-US" sz="800" strike="sngStrike" dirty="0" smtClean="0"/>
              <a:t> atom bomb</a:t>
            </a:r>
            <a:endParaRPr lang="en-US" sz="800" strike="sngStrike" dirty="0"/>
          </a:p>
        </p:txBody>
      </p:sp>
      <p:sp>
        <p:nvSpPr>
          <p:cNvPr id="29" name="Heart 28"/>
          <p:cNvSpPr/>
          <p:nvPr/>
        </p:nvSpPr>
        <p:spPr>
          <a:xfrm>
            <a:off x="6383551" y="5133864"/>
            <a:ext cx="792971" cy="71667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LACE</a:t>
            </a:r>
            <a:endParaRPr lang="en-US" sz="900" dirty="0"/>
          </a:p>
        </p:txBody>
      </p:sp>
      <p:sp>
        <p:nvSpPr>
          <p:cNvPr id="51" name="TextBox 50"/>
          <p:cNvSpPr txBox="1"/>
          <p:nvPr/>
        </p:nvSpPr>
        <p:spPr>
          <a:xfrm>
            <a:off x="3617291" y="4829113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HOMICIDE.IS-A-BELL Douglass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768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62060" y="2008793"/>
            <a:ext cx="2517569" cy="203068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90327" y="1991092"/>
            <a:ext cx="2351315" cy="203068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37215" y="4966464"/>
            <a:ext cx="2517569" cy="177506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/>
          <p:cNvSpPr/>
          <p:nvPr/>
        </p:nvSpPr>
        <p:spPr>
          <a:xfrm>
            <a:off x="1465700" y="1376340"/>
            <a:ext cx="1472541" cy="25403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900771" y="1376340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 St </a:t>
            </a:r>
            <a:r>
              <a:rPr lang="en-US" strike="sngStrike" dirty="0" err="1" smtClean="0"/>
              <a:t>Francco</a:t>
            </a:r>
            <a:endParaRPr lang="en-US" strike="sngStrike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294410" y="1648091"/>
            <a:ext cx="748146" cy="356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607044" y="4880758"/>
            <a:ext cx="2351315" cy="177506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87485" y="1745672"/>
            <a:ext cx="1163780" cy="503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14" idx="0"/>
          </p:cNvCxnSpPr>
          <p:nvPr/>
        </p:nvCxnSpPr>
        <p:spPr>
          <a:xfrm flipH="1">
            <a:off x="730333" y="1745672"/>
            <a:ext cx="39042" cy="3396344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341326" y="4021773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Huetchen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10307782" y="1561006"/>
            <a:ext cx="1738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 </a:t>
            </a:r>
            <a:r>
              <a:rPr lang="en-US" dirty="0" err="1" smtClean="0"/>
              <a:t>roth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daimler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glu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apple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1737" y="1376340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kaiseralle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5934061" y="2540453"/>
            <a:ext cx="1420723" cy="93195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37892" y="1791976"/>
            <a:ext cx="1163780" cy="503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819782" y="1817590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900771" y="2004949"/>
            <a:ext cx="921598" cy="5355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</a:p>
          <a:p>
            <a:pPr algn="ctr"/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trtaffinking</a:t>
            </a:r>
            <a:endParaRPr lang="en-US" sz="800" strike="sngStrike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4445" y="1669266"/>
            <a:ext cx="1" cy="245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816010" y="4607571"/>
            <a:ext cx="1229582" cy="8996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744556" y="4209596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1998 </a:t>
            </a:r>
            <a:r>
              <a:rPr lang="en-US" sz="800" dirty="0" err="1" smtClean="0"/>
              <a:t>God.nonPOliceTuniisan</a:t>
            </a:r>
            <a:endParaRPr lang="en-US" sz="800" dirty="0" smtClean="0"/>
          </a:p>
          <a:p>
            <a:r>
              <a:rPr lang="en-US" sz="800" dirty="0" smtClean="0"/>
              <a:t>.</a:t>
            </a:r>
            <a:r>
              <a:rPr lang="en-US" sz="800" dirty="0" err="1" smtClean="0"/>
              <a:t>PopeStiFrncis</a:t>
            </a:r>
            <a:endParaRPr lang="en-US" sz="800" dirty="0"/>
          </a:p>
        </p:txBody>
      </p:sp>
      <p:sp>
        <p:nvSpPr>
          <p:cNvPr id="29" name="Rectangle 28"/>
          <p:cNvSpPr/>
          <p:nvPr/>
        </p:nvSpPr>
        <p:spPr>
          <a:xfrm>
            <a:off x="4914460" y="2161193"/>
            <a:ext cx="2517569" cy="203068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66860" y="2313593"/>
            <a:ext cx="2517569" cy="2030681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/>
          <p:cNvSpPr/>
          <p:nvPr/>
        </p:nvSpPr>
        <p:spPr>
          <a:xfrm>
            <a:off x="1923575" y="2821732"/>
            <a:ext cx="551383" cy="11855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EROS</a:t>
            </a:r>
            <a:endParaRPr lang="en-US" strike="sngStrike" dirty="0"/>
          </a:p>
        </p:txBody>
      </p:sp>
      <p:sp>
        <p:nvSpPr>
          <p:cNvPr id="32" name="Rectangle 31"/>
          <p:cNvSpPr/>
          <p:nvPr/>
        </p:nvSpPr>
        <p:spPr>
          <a:xfrm rot="16200000">
            <a:off x="-942878" y="4586602"/>
            <a:ext cx="34386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 err="1" smtClean="0">
                <a:solidFill>
                  <a:schemeClr val="bg1"/>
                </a:solidFill>
              </a:rPr>
              <a:t>WWI</a:t>
            </a:r>
            <a:r>
              <a:rPr lang="en-US" sz="5400" dirty="0" err="1" smtClean="0">
                <a:solidFill>
                  <a:schemeClr val="bg1"/>
                </a:solidFill>
              </a:rPr>
              <a:t>.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kaiseralle</a:t>
            </a:r>
            <a:endParaRPr lang="en-US" sz="5400" strike="sngStrike" dirty="0">
              <a:solidFill>
                <a:schemeClr val="bg1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2474958" y="1791976"/>
            <a:ext cx="2868938" cy="184187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18" idx="0"/>
          </p:cNvCxnSpPr>
          <p:nvPr/>
        </p:nvCxnSpPr>
        <p:spPr>
          <a:xfrm flipH="1" flipV="1">
            <a:off x="11177251" y="1561006"/>
            <a:ext cx="567445" cy="1767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7820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94" y="1545271"/>
            <a:ext cx="1692341" cy="22390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6873" y="1751104"/>
            <a:ext cx="2158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</a:t>
            </a:r>
            <a:r>
              <a:rPr lang="en-US" dirty="0">
                <a:sym typeface="Wingdings" panose="05000000000000000000" pitchFamily="2" charset="2"/>
              </a:rPr>
              <a:t>(</a:t>
            </a:r>
            <a:r>
              <a:rPr lang="en-US" dirty="0" smtClean="0"/>
              <a:t>0.1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soviet)</a:t>
            </a:r>
          </a:p>
          <a:p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invert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6873" y="2397435"/>
            <a:ext cx="3003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invert.HOMCIDE.BOSINA</a:t>
            </a:r>
            <a:r>
              <a:rPr lang="en-US" dirty="0" smtClean="0"/>
              <a:t>….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….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866" y="3299508"/>
            <a:ext cx="743940" cy="4166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037" y="3299508"/>
            <a:ext cx="484052" cy="474698"/>
          </a:xfrm>
          <a:prstGeom prst="rect">
            <a:avLst/>
          </a:prstGeom>
        </p:spPr>
      </p:pic>
      <p:sp>
        <p:nvSpPr>
          <p:cNvPr id="14" name="Heart 13"/>
          <p:cNvSpPr/>
          <p:nvPr/>
        </p:nvSpPr>
        <p:spPr>
          <a:xfrm>
            <a:off x="4914854" y="3106496"/>
            <a:ext cx="792971" cy="71667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LACE</a:t>
            </a:r>
            <a:endParaRPr lang="en-US" sz="9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4552455" y="3109989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673814" y="3119875"/>
            <a:ext cx="439386" cy="6740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34248" y="3280167"/>
            <a:ext cx="65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02645" y="3447008"/>
            <a:ext cx="3349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</a:t>
            </a:r>
            <a:r>
              <a:rPr lang="en-US" strike="sngStrike" dirty="0" smtClean="0"/>
              <a:t>!timer, before timer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32180" y="3696693"/>
            <a:ext cx="16914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U2, how to </a:t>
            </a:r>
            <a:r>
              <a:rPr lang="en-US" sz="800" strike="sngStrike" dirty="0" err="1" smtClean="0"/>
              <a:t>decommosn</a:t>
            </a:r>
            <a:r>
              <a:rPr lang="en-US" sz="800" strike="sngStrike" dirty="0" smtClean="0"/>
              <a:t> atom bomb</a:t>
            </a:r>
            <a:endParaRPr lang="en-US" sz="800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6172951" y="3912137"/>
            <a:ext cx="27612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(deceased)</a:t>
            </a:r>
          </a:p>
          <a:p>
            <a:r>
              <a:rPr lang="en-US" strike="sngStrike" dirty="0" smtClean="0"/>
              <a:t>Motorcycle Accident</a:t>
            </a:r>
          </a:p>
          <a:p>
            <a:r>
              <a:rPr lang="en-US" strike="sngStrike" dirty="0" smtClean="0"/>
              <a:t>Motive: </a:t>
            </a:r>
            <a:r>
              <a:rPr lang="en-US" dirty="0" smtClean="0"/>
              <a:t>CPVA.ATOMICLOCK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132124" y="4835467"/>
            <a:ext cx="1968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HOMICIDE:CHANLOR</a:t>
            </a:r>
          </a:p>
          <a:p>
            <a:r>
              <a:rPr lang="en-US" sz="800" strike="sngStrike" dirty="0" smtClean="0"/>
              <a:t>And/or</a:t>
            </a:r>
          </a:p>
          <a:p>
            <a:r>
              <a:rPr lang="en-US" sz="800" dirty="0"/>
              <a:t> </a:t>
            </a:r>
            <a:r>
              <a:rPr lang="en-US" sz="800" dirty="0" err="1" smtClean="0"/>
              <a:t>HOMICIDE:HCNAL.MAINSTREET.AVG.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939" y="4894979"/>
            <a:ext cx="402153" cy="40215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4914854" y="4835467"/>
            <a:ext cx="1236909" cy="734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91841" y="5447061"/>
            <a:ext cx="3145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smtClean="0"/>
              <a:t>Jacking off to </a:t>
            </a:r>
            <a:r>
              <a:rPr lang="en-US" strike="sngStrike" dirty="0" err="1" smtClean="0"/>
              <a:t>cindy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lauper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5533308" y="5816393"/>
            <a:ext cx="2471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1D8723.CPVA.SexAbuse 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67" y="6181121"/>
            <a:ext cx="343170" cy="34317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5175253" y="6031411"/>
            <a:ext cx="1236909" cy="734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593" y="6132591"/>
            <a:ext cx="743940" cy="416606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4084106" y="6031411"/>
            <a:ext cx="1236909" cy="734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Heart 32"/>
          <p:cNvSpPr/>
          <p:nvPr/>
        </p:nvSpPr>
        <p:spPr>
          <a:xfrm>
            <a:off x="4716335" y="6015364"/>
            <a:ext cx="792971" cy="71667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LACE</a:t>
            </a:r>
            <a:endParaRPr lang="en-US" sz="900" dirty="0"/>
          </a:p>
        </p:txBody>
      </p:sp>
      <p:sp>
        <p:nvSpPr>
          <p:cNvPr id="34" name="TextBox 33"/>
          <p:cNvSpPr txBox="1"/>
          <p:nvPr/>
        </p:nvSpPr>
        <p:spPr>
          <a:xfrm>
            <a:off x="6431017" y="6090664"/>
            <a:ext cx="341311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Colleting data reduces </a:t>
            </a:r>
            <a:r>
              <a:rPr lang="en-US" sz="800" strike="sngStrike" dirty="0" err="1" smtClean="0"/>
              <a:t>conencto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“I am collection this data for… </a:t>
            </a:r>
            <a:r>
              <a:rPr lang="en-US" sz="800" dirty="0" smtClean="0"/>
              <a:t>HOMICD</a:t>
            </a:r>
            <a:r>
              <a:rPr lang="en-US" sz="800" strike="sngStrike" dirty="0" smtClean="0"/>
              <a:t> reduction and </a:t>
            </a:r>
            <a:r>
              <a:rPr lang="en-US" sz="800" strike="sngStrike" dirty="0" err="1" smtClean="0"/>
              <a:t>configaotn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disocveray</a:t>
            </a:r>
            <a:r>
              <a:rPr lang="en-US" sz="800" strike="sngStrike" dirty="0" smtClean="0"/>
              <a:t>”</a:t>
            </a:r>
          </a:p>
          <a:p>
            <a:r>
              <a:rPr lang="en-US" dirty="0" smtClean="0"/>
              <a:t>FBI:KIDNAPPING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277" y="5557670"/>
            <a:ext cx="3268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</a:p>
          <a:p>
            <a:r>
              <a:rPr lang="en-US" strike="sngStrike" dirty="0" smtClean="0"/>
              <a:t>Response </a:t>
            </a:r>
            <a:r>
              <a:rPr lang="en-US" strike="sngStrike" dirty="0" err="1" smtClean="0"/>
              <a:t>relastion</a:t>
            </a:r>
            <a:r>
              <a:rPr lang="en-US" strike="sngStrike" dirty="0" smtClean="0"/>
              <a:t> for daughter, </a:t>
            </a:r>
          </a:p>
          <a:p>
            <a:r>
              <a:rPr lang="en-US" strike="sngStrike" dirty="0" smtClean="0"/>
              <a:t>data collection</a:t>
            </a:r>
          </a:p>
          <a:p>
            <a:r>
              <a:rPr lang="en-US" dirty="0" err="1" smtClean="0"/>
              <a:t>nonPolcieCfgLgoical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60619" y="5836431"/>
            <a:ext cx="2212332" cy="929040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315880" y="3043766"/>
            <a:ext cx="2212332" cy="929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3196335" y="4020428"/>
            <a:ext cx="1329006" cy="1182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196335" y="5647652"/>
            <a:ext cx="570672" cy="268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2220686" y="2113808"/>
            <a:ext cx="368135" cy="283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2517569" y="2256311"/>
            <a:ext cx="678766" cy="49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7447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4" y="1619002"/>
            <a:ext cx="2373291" cy="31400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80312" y="2506623"/>
            <a:ext cx="15635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strike="sngStrike" dirty="0" smtClean="0"/>
              <a:t>The person was likely soviet (polish) without legislative interest and </a:t>
            </a:r>
            <a:r>
              <a:rPr lang="en-US" sz="900" strike="sngStrike" dirty="0" err="1" smtClean="0"/>
              <a:t>ddr</a:t>
            </a:r>
            <a:r>
              <a:rPr lang="en-US" sz="900" strike="sngStrike" dirty="0" smtClean="0"/>
              <a:t> relations</a:t>
            </a:r>
          </a:p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7187" y="2504334"/>
            <a:ext cx="1439627" cy="19249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4" y="4837975"/>
            <a:ext cx="2396340" cy="134907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87188" y="4645705"/>
            <a:ext cx="1439627" cy="19249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645725" y="5512510"/>
            <a:ext cx="1479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</a:t>
            </a:r>
            <a:r>
              <a:rPr lang="en-US" strike="sngStrike" dirty="0" smtClean="0"/>
              <a:t> two </a:t>
            </a:r>
          </a:p>
          <a:p>
            <a:r>
              <a:rPr lang="en-US" strike="sngStrike" dirty="0" err="1" smtClean="0"/>
              <a:t>mcommun</a:t>
            </a:r>
            <a:r>
              <a:rPr lang="en-US" strike="sngStrike" dirty="0" smtClean="0"/>
              <a:t> in </a:t>
            </a:r>
          </a:p>
          <a:p>
            <a:r>
              <a:rPr lang="en-US" strike="sngStrike" dirty="0" smtClean="0"/>
              <a:t>my house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2783594" y="4809334"/>
            <a:ext cx="27081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</a:t>
            </a:r>
            <a:r>
              <a:rPr lang="en-US" strike="sngStrike" dirty="0" err="1" smtClean="0"/>
              <a:t>Sectaryof</a:t>
            </a:r>
            <a:r>
              <a:rPr lang="en-US" strike="sngStrike" dirty="0" smtClean="0"/>
              <a:t> State</a:t>
            </a:r>
          </a:p>
          <a:p>
            <a:r>
              <a:rPr lang="en-US" strike="sngStrike" dirty="0" smtClean="0"/>
              <a:t>From </a:t>
            </a:r>
            <a:r>
              <a:rPr lang="en-US" strike="sngStrike" dirty="0" err="1" smtClean="0"/>
              <a:t>Homce</a:t>
            </a:r>
            <a:r>
              <a:rPr lang="en-US" strike="sngStrike" dirty="0" smtClean="0"/>
              <a:t> in </a:t>
            </a:r>
            <a:r>
              <a:rPr lang="en-US" strike="sngStrike" dirty="0" err="1" smtClean="0"/>
              <a:t>Poerwpont</a:t>
            </a:r>
            <a:endParaRPr lang="en-US" strike="sngStrike" dirty="0" smtClean="0"/>
          </a:p>
          <a:p>
            <a:r>
              <a:rPr lang="en-US" strike="sngStrike" dirty="0" smtClean="0"/>
              <a:t>There are still </a:t>
            </a:r>
            <a:r>
              <a:rPr lang="en-US" dirty="0" smtClean="0"/>
              <a:t>FBI:TV</a:t>
            </a:r>
          </a:p>
          <a:p>
            <a:r>
              <a:rPr lang="en-US" strike="sngStrike" dirty="0" smtClean="0"/>
              <a:t> </a:t>
            </a:r>
            <a:r>
              <a:rPr lang="en-US" strike="sngStrike" dirty="0" err="1" smtClean="0"/>
              <a:t>goble</a:t>
            </a:r>
            <a:r>
              <a:rPr lang="en-US" strike="sngStrike" dirty="0" smtClean="0"/>
              <a:t> in soul</a:t>
            </a:r>
            <a:endParaRPr lang="en-US" strike="sngStrike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5747657" y="2339439"/>
            <a:ext cx="1828800" cy="1745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4987636" y="4180114"/>
            <a:ext cx="2505694" cy="1829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3835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64600" y="4355433"/>
            <a:ext cx="278357" cy="1893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2584" y="2404323"/>
            <a:ext cx="1439627" cy="192499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42583" y="4657581"/>
            <a:ext cx="1439627" cy="19249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79" y="1827475"/>
            <a:ext cx="2143125" cy="21431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22260" y="2714371"/>
            <a:ext cx="1386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Ther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eis</a:t>
            </a:r>
            <a:r>
              <a:rPr lang="en-US" strike="sngStrike" dirty="0" smtClean="0"/>
              <a:t>  boy in house </a:t>
            </a:r>
            <a:r>
              <a:rPr lang="en-US" strike="sngStrike" dirty="0" err="1" smtClean="0"/>
              <a:t>gabiel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42083" y="3004457"/>
            <a:ext cx="299129" cy="3999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10099" y="182747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80602" y="1394089"/>
            <a:ext cx="184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Secretary of State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66156" y="138161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2113808" y="4329313"/>
            <a:ext cx="1101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Adolf </a:t>
            </a:r>
            <a:r>
              <a:rPr lang="en-US" sz="800" strike="sngStrike" dirty="0" err="1" smtClean="0"/>
              <a:t>hiter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confugatin</a:t>
            </a:r>
            <a:endParaRPr lang="en-US" sz="800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71" y="3799218"/>
            <a:ext cx="858363" cy="858363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215391" y="4260533"/>
            <a:ext cx="954789" cy="39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276711" y="4785756"/>
            <a:ext cx="1069658" cy="676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usage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1540" y="5231964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 time the spy</a:t>
            </a:r>
          </a:p>
          <a:p>
            <a:r>
              <a:rPr lang="en-US" sz="800" strike="sngStrike" dirty="0" smtClean="0"/>
              <a:t>Is in the soul with</a:t>
            </a:r>
          </a:p>
          <a:p>
            <a:r>
              <a:rPr lang="en-US" sz="800" strike="sngStrike" dirty="0" smtClean="0"/>
              <a:t>The person they don’t</a:t>
            </a:r>
          </a:p>
          <a:p>
            <a:r>
              <a:rPr lang="en-US" sz="800" strike="sngStrike" dirty="0" smtClean="0"/>
              <a:t>Like, anyway. --idiot</a:t>
            </a:r>
            <a:endParaRPr lang="en-US" sz="800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7137070" y="2588821"/>
            <a:ext cx="704142" cy="1381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936699" y="2196807"/>
            <a:ext cx="1713483" cy="1207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294748" y="4385223"/>
            <a:ext cx="855023" cy="103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9836" y="5896680"/>
            <a:ext cx="1173121" cy="78364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92527" y="5231964"/>
            <a:ext cx="328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CVPA.187PREA </a:t>
            </a:r>
            <a:r>
              <a:rPr lang="en-US" dirty="0" err="1" smtClean="0"/>
              <a:t>facebook</a:t>
            </a:r>
            <a:r>
              <a:rPr lang="en-US" dirty="0" smtClean="0"/>
              <a:t> account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 flipH="1" flipV="1">
            <a:off x="1377538" y="5816739"/>
            <a:ext cx="1899173" cy="863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94317" y="6090840"/>
            <a:ext cx="965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Wieldna</a:t>
            </a:r>
            <a:endParaRPr lang="en-US" strike="sngStrike" dirty="0" smtClean="0"/>
          </a:p>
          <a:p>
            <a:r>
              <a:rPr lang="en-US" strike="sngStrike" dirty="0" err="1" smtClean="0"/>
              <a:t>fisahn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3844397" y="6047504"/>
            <a:ext cx="520339" cy="343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3841518" y="6436889"/>
            <a:ext cx="520339" cy="3436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3415561" y="5723906"/>
            <a:ext cx="930808" cy="690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610099" y="6262947"/>
            <a:ext cx="1017233" cy="599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2194232" y="5416630"/>
            <a:ext cx="1560326" cy="460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80602" y="4985851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89" y="4385223"/>
            <a:ext cx="743940" cy="311678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8098971" y="3970600"/>
            <a:ext cx="1615045" cy="1153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894618" y="3176036"/>
            <a:ext cx="1170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SPY  </a:t>
            </a:r>
            <a:r>
              <a:rPr lang="en-US" dirty="0" err="1" smtClean="0"/>
              <a:t>russia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681789" y="3360702"/>
            <a:ext cx="1566616" cy="43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133615" y="3662634"/>
            <a:ext cx="3485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JFK:HOMICE:CHANLRO(mother)</a:t>
            </a:r>
          </a:p>
          <a:p>
            <a:r>
              <a:rPr lang="en-US" strike="sngStrike" dirty="0" err="1" smtClean="0"/>
              <a:t>Stassi.nonPicoMonitoringCfgLgioal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9876592" y="4696901"/>
            <a:ext cx="1742977" cy="427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876592" y="5355183"/>
            <a:ext cx="2022483" cy="103593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LEGISLATION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0343709" y="5919170"/>
            <a:ext cx="10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violations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9502087" y="4144647"/>
            <a:ext cx="2184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To </a:t>
            </a:r>
            <a:r>
              <a:rPr lang="en-US" strike="sngStrike" dirty="0" err="1" smtClean="0"/>
              <a:t>monting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neighto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0594558" y="323696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POLICE SIRENS</a:t>
            </a:r>
            <a:endParaRPr lang="en-US" b="1" dirty="0"/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10343709" y="3799218"/>
            <a:ext cx="878473" cy="171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816983" y="4785756"/>
            <a:ext cx="291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For (delta) </a:t>
            </a:r>
            <a:r>
              <a:rPr lang="en-US" dirty="0" err="1" smtClean="0"/>
              <a:t>HOMCIDE.suspect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5837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5209" y="3479470"/>
            <a:ext cx="1439627" cy="19249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789" y="4385223"/>
            <a:ext cx="743940" cy="311678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8234362" y="3482345"/>
            <a:ext cx="1638794" cy="2137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150" y="1638795"/>
            <a:ext cx="3899524" cy="26035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9023" y="4385223"/>
            <a:ext cx="1779430" cy="17794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76457" y="5177642"/>
            <a:ext cx="87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Patricia</a:t>
            </a:r>
            <a:endParaRPr lang="en-US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0" y="1406058"/>
            <a:ext cx="1349018" cy="134901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2350" y="2940580"/>
            <a:ext cx="2867847" cy="1715205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2481943" y="3087584"/>
            <a:ext cx="795647" cy="1733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23906" y="5546974"/>
            <a:ext cx="1321401" cy="271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723906" y="5892718"/>
            <a:ext cx="1321401" cy="817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289508" y="4821382"/>
            <a:ext cx="369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a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terrioins</a:t>
            </a:r>
            <a:r>
              <a:rPr lang="en-US" strike="sngStrike" dirty="0" smtClean="0"/>
              <a:t> pipe </a:t>
            </a:r>
            <a:r>
              <a:rPr lang="en-US" strike="sngStrike" dirty="0" err="1" smtClean="0"/>
              <a:t>avg</a:t>
            </a:r>
            <a:endParaRPr lang="en-US" strike="sngStrike" dirty="0" smtClean="0"/>
          </a:p>
          <a:p>
            <a:r>
              <a:rPr lang="en-US" dirty="0" smtClean="0"/>
              <a:t>i.e. </a:t>
            </a:r>
            <a:r>
              <a:rPr lang="en-US" strike="sngStrike" dirty="0" err="1" smtClean="0"/>
              <a:t>tw.pns.street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fiign.passhtugh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717" y="1934009"/>
            <a:ext cx="1233844" cy="821067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984304" y="6081663"/>
            <a:ext cx="800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(delta)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54603" y="6176169"/>
            <a:ext cx="785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Boris is </a:t>
            </a:r>
            <a:r>
              <a:rPr lang="en-US" strike="sngStrike" dirty="0" err="1" smtClean="0"/>
              <a:t>drivin</a:t>
            </a:r>
            <a:r>
              <a:rPr lang="en-US" strike="sngStrike" dirty="0" smtClean="0"/>
              <a:t> 45/km/h from  </a:t>
            </a:r>
            <a:r>
              <a:rPr lang="en-US" strike="sngStrike" dirty="0" err="1" smtClean="0"/>
              <a:t>unimog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baden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baden</a:t>
            </a:r>
            <a:r>
              <a:rPr lang="en-US" strike="sngStrike" dirty="0" smtClean="0"/>
              <a:t>, 0.1 HOMCD:LUX(forest).IPX</a:t>
            </a:r>
          </a:p>
          <a:p>
            <a:r>
              <a:rPr lang="en-US" strike="sngStrike" dirty="0" smtClean="0"/>
              <a:t>Is </a:t>
            </a:r>
            <a:r>
              <a:rPr lang="en-US" strike="sngStrike" dirty="0" err="1" smtClean="0"/>
              <a:t>mtocye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crased</a:t>
            </a:r>
            <a:r>
              <a:rPr lang="en-US" strike="sngStrike" dirty="0" smtClean="0"/>
              <a:t> and he died</a:t>
            </a:r>
            <a:endParaRPr lang="en-US" strike="sngStrike" dirty="0"/>
          </a:p>
        </p:txBody>
      </p:sp>
      <p:sp>
        <p:nvSpPr>
          <p:cNvPr id="30" name="Oval 29"/>
          <p:cNvSpPr/>
          <p:nvPr/>
        </p:nvSpPr>
        <p:spPr>
          <a:xfrm>
            <a:off x="8015520" y="5632177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Data.</a:t>
            </a:r>
            <a:r>
              <a:rPr lang="en-US" b="1" dirty="0" err="1" smtClean="0">
                <a:solidFill>
                  <a:schemeClr val="tx1"/>
                </a:solidFill>
              </a:rPr>
              <a:t>IPX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464535" y="5574505"/>
            <a:ext cx="2115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Linkein-Michealbach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7890054" y="6470749"/>
            <a:ext cx="3729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LUKE: </a:t>
            </a:r>
            <a:r>
              <a:rPr lang="en-US" b="1" dirty="0" err="1" smtClean="0"/>
              <a:t>VIRIGNA.</a:t>
            </a:r>
            <a:r>
              <a:rPr lang="en-US" b="1" strike="sngStrike" dirty="0" err="1" smtClean="0"/>
              <a:t>jenny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ghohce</a:t>
            </a:r>
            <a:r>
              <a:rPr lang="en-US" b="1" strike="sngStrike" dirty="0" smtClean="0"/>
              <a:t>(</a:t>
            </a:r>
            <a:r>
              <a:rPr lang="en-US" b="1" strike="sngStrike" dirty="0" err="1" smtClean="0"/>
              <a:t>jaskon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sp>
        <p:nvSpPr>
          <p:cNvPr id="33" name="Oval 32"/>
          <p:cNvSpPr/>
          <p:nvPr/>
        </p:nvSpPr>
        <p:spPr>
          <a:xfrm>
            <a:off x="10142144" y="6195585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Data.</a:t>
            </a:r>
            <a:r>
              <a:rPr lang="en-US" b="1" dirty="0" err="1" smtClean="0">
                <a:solidFill>
                  <a:schemeClr val="tx1"/>
                </a:solidFill>
              </a:rPr>
              <a:t>IPX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10316034" y="6057030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Data.</a:t>
            </a:r>
            <a:r>
              <a:rPr lang="en-US" b="1" dirty="0" err="1" smtClean="0">
                <a:solidFill>
                  <a:schemeClr val="tx1"/>
                </a:solidFill>
              </a:rPr>
              <a:t>IPX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10864298" y="6087393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Data.</a:t>
            </a:r>
            <a:r>
              <a:rPr lang="en-US" b="1" dirty="0" err="1" smtClean="0">
                <a:solidFill>
                  <a:schemeClr val="tx1"/>
                </a:solidFill>
              </a:rPr>
              <a:t>IPX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9706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6"/>
            <a:ext cx="12192000" cy="2640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28" y="1571758"/>
            <a:ext cx="2373291" cy="3140045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H="1">
            <a:off x="4667003" y="2173184"/>
            <a:ext cx="2695698" cy="3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4819403" y="2325584"/>
            <a:ext cx="2695698" cy="3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971803" y="2477984"/>
            <a:ext cx="2695698" cy="3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124203" y="2630384"/>
            <a:ext cx="2695698" cy="3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276603" y="2782784"/>
            <a:ext cx="2695698" cy="3289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5856352" y="3075268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69631" y="3538847"/>
            <a:ext cx="24349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LUKE</a:t>
            </a:r>
            <a:r>
              <a:rPr lang="en-US" dirty="0" smtClean="0"/>
              <a:t>: </a:t>
            </a:r>
          </a:p>
          <a:p>
            <a:r>
              <a:rPr lang="en-US" dirty="0"/>
              <a:t> </a:t>
            </a:r>
            <a:r>
              <a:rPr lang="en-US" dirty="0" smtClean="0"/>
              <a:t> IPX(</a:t>
            </a:r>
            <a:r>
              <a:rPr lang="en-US" strike="sngStrike" dirty="0" smtClean="0"/>
              <a:t>soviet </a:t>
            </a:r>
            <a:r>
              <a:rPr lang="en-US" strike="sngStrike" dirty="0" err="1" smtClean="0"/>
              <a:t>uion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zyante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9963397" y="4090450"/>
            <a:ext cx="16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Starwars</a:t>
            </a:r>
            <a:r>
              <a:rPr lang="en-US" strike="sngStrike" dirty="0" smtClean="0"/>
              <a:t> walker</a:t>
            </a:r>
            <a:endParaRPr lang="en-US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134597" y="4759047"/>
            <a:ext cx="1138265" cy="20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369631" y="4574381"/>
            <a:ext cx="265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ghoce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8225375" y="5071657"/>
            <a:ext cx="4286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Chirsitan</a:t>
            </a:r>
            <a:r>
              <a:rPr lang="en-US" strike="sngStrike" dirty="0" smtClean="0"/>
              <a:t> is a </a:t>
            </a:r>
            <a:r>
              <a:rPr lang="en-US" strike="sngStrike" dirty="0" err="1" smtClean="0"/>
              <a:t>schoolclassmat</a:t>
            </a:r>
            <a:r>
              <a:rPr lang="en-US" strike="sngStrike" dirty="0" smtClean="0"/>
              <a:t> and does not</a:t>
            </a:r>
          </a:p>
          <a:p>
            <a:r>
              <a:rPr lang="en-US" strike="sngStrike" dirty="0" smtClean="0"/>
              <a:t>Know the VIRIGNIA </a:t>
            </a:r>
            <a:r>
              <a:rPr lang="en-US" strike="sngStrike" dirty="0" err="1" smtClean="0"/>
              <a:t>christa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first boyfriend</a:t>
            </a:r>
          </a:p>
          <a:p>
            <a:r>
              <a:rPr lang="en-US" dirty="0" smtClean="0"/>
              <a:t>0.1 ATOMCLOCK(</a:t>
            </a:r>
            <a:r>
              <a:rPr lang="en-US" strike="sngStrike" dirty="0" smtClean="0"/>
              <a:t>timer)</a:t>
            </a:r>
          </a:p>
          <a:p>
            <a:r>
              <a:rPr lang="en-US" strike="sngStrike" dirty="0" err="1" smtClean="0"/>
              <a:t>Chrisian</a:t>
            </a:r>
            <a:r>
              <a:rPr lang="en-US" strike="sngStrike" dirty="0" smtClean="0"/>
              <a:t> and </a:t>
            </a:r>
            <a:r>
              <a:rPr lang="en-US" dirty="0" smtClean="0"/>
              <a:t>LUKE </a:t>
            </a:r>
            <a:r>
              <a:rPr lang="en-US" strike="sngStrike" dirty="0" smtClean="0"/>
              <a:t>have the </a:t>
            </a:r>
            <a:r>
              <a:rPr lang="en-US" strike="sngStrike" dirty="0" err="1" smtClean="0"/>
              <a:t>starward</a:t>
            </a:r>
            <a:r>
              <a:rPr lang="en-US" strike="sngStrike" dirty="0" smtClean="0"/>
              <a:t> walker</a:t>
            </a:r>
            <a:endParaRPr lang="en-US" strike="sngStrike" dirty="0"/>
          </a:p>
        </p:txBody>
      </p:sp>
      <p:sp>
        <p:nvSpPr>
          <p:cNvPr id="26" name="TextBox 25"/>
          <p:cNvSpPr txBox="1"/>
          <p:nvPr/>
        </p:nvSpPr>
        <p:spPr>
          <a:xfrm>
            <a:off x="8775865" y="2325584"/>
            <a:ext cx="18293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nonPoliceMPA</a:t>
            </a:r>
            <a:endParaRPr lang="en-US" dirty="0" smtClean="0"/>
          </a:p>
          <a:p>
            <a:r>
              <a:rPr lang="en-US" sz="800" strike="sngStrike" dirty="0" smtClean="0"/>
              <a:t>.remote.(soviet union).</a:t>
            </a:r>
            <a:r>
              <a:rPr lang="en-US" sz="800" strike="sngStrike" dirty="0" err="1" smtClean="0"/>
              <a:t>stere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crim</a:t>
            </a:r>
            <a:r>
              <a:rPr lang="en-US" sz="800" strike="sngStrike" dirty="0" smtClean="0"/>
              <a:t> firing.</a:t>
            </a:r>
          </a:p>
          <a:p>
            <a:r>
              <a:rPr lang="en-US" dirty="0" smtClean="0"/>
              <a:t>HOMCIDE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8134597" y="3189024"/>
            <a:ext cx="389005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98275" y="3095025"/>
            <a:ext cx="2945081" cy="1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245658" y="3328685"/>
            <a:ext cx="2945081" cy="1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200402" y="3543271"/>
            <a:ext cx="2945081" cy="1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5017058" y="3839116"/>
            <a:ext cx="2945081" cy="1479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400800" y="3686716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6" name="Oval 35"/>
          <p:cNvSpPr/>
          <p:nvPr/>
        </p:nvSpPr>
        <p:spPr>
          <a:xfrm>
            <a:off x="5628580" y="3602821"/>
            <a:ext cx="926599" cy="72142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7" name="Heart 36"/>
          <p:cNvSpPr/>
          <p:nvPr/>
        </p:nvSpPr>
        <p:spPr>
          <a:xfrm>
            <a:off x="3640136" y="2217455"/>
            <a:ext cx="792971" cy="716675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LACE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4600965" y="2325584"/>
            <a:ext cx="24475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Chris: arrives at CAR</a:t>
            </a:r>
          </a:p>
          <a:p>
            <a:r>
              <a:rPr lang="en-US" strike="sngStrike" dirty="0" smtClean="0"/>
              <a:t>Does not know </a:t>
            </a:r>
            <a:r>
              <a:rPr lang="en-US" strike="sngStrike" dirty="0" err="1" smtClean="0"/>
              <a:t>chritains</a:t>
            </a:r>
            <a:endParaRPr lang="en-US" strike="sngStrike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7362701" y="4324242"/>
            <a:ext cx="1579418" cy="747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3883232" y="3796689"/>
            <a:ext cx="2606366" cy="1440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203236" y="5179170"/>
            <a:ext cx="4069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</a:p>
          <a:p>
            <a:r>
              <a:rPr lang="en-US" strike="sngStrike" dirty="0" err="1" smtClean="0"/>
              <a:t>Michelbach</a:t>
            </a:r>
            <a:r>
              <a:rPr lang="en-US" strike="sngStrike" dirty="0" smtClean="0"/>
              <a:t> knows </a:t>
            </a:r>
            <a:r>
              <a:rPr lang="en-US" strike="sngStrike" dirty="0" err="1" smtClean="0"/>
              <a:t>Linkenheim</a:t>
            </a:r>
            <a:r>
              <a:rPr lang="en-US" strike="sngStrike" dirty="0" smtClean="0"/>
              <a:t>(left-town)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3509219" y="5778763"/>
            <a:ext cx="26150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SPD, </a:t>
            </a:r>
            <a:r>
              <a:rPr lang="en-US" strike="sngStrike" dirty="0" err="1" smtClean="0"/>
              <a:t>AfD</a:t>
            </a:r>
            <a:r>
              <a:rPr lang="en-US" strike="sngStrike" dirty="0" smtClean="0"/>
              <a:t>, CDU (</a:t>
            </a:r>
            <a:r>
              <a:rPr lang="en-US" strike="sngStrike" dirty="0" err="1" smtClean="0"/>
              <a:t>Citzens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Kirschen</a:t>
            </a:r>
            <a:r>
              <a:rPr lang="en-US" strike="sngStrike" dirty="0" smtClean="0"/>
              <a:t>, Church (</a:t>
            </a:r>
            <a:r>
              <a:rPr lang="en-US" strike="sngStrike" dirty="0" err="1" smtClean="0"/>
              <a:t>Citzens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588" y="6142011"/>
            <a:ext cx="743940" cy="31167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6555179" y="6446252"/>
            <a:ext cx="87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Patricia</a:t>
            </a:r>
            <a:endParaRPr lang="en-US" strike="sngStrike" dirty="0"/>
          </a:p>
        </p:txBody>
      </p:sp>
      <p:cxnSp>
        <p:nvCxnSpPr>
          <p:cNvPr id="48" name="Straight Connector 47"/>
          <p:cNvCxnSpPr/>
          <p:nvPr/>
        </p:nvCxnSpPr>
        <p:spPr>
          <a:xfrm>
            <a:off x="6489598" y="6072249"/>
            <a:ext cx="1330303" cy="5586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604719" y="6024287"/>
            <a:ext cx="94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Fear.avg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73799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76529" y="4821381"/>
            <a:ext cx="3400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1989-1991</a:t>
            </a:r>
            <a:r>
              <a:rPr lang="en-US" dirty="0" smtClean="0"/>
              <a:t> </a:t>
            </a:r>
            <a:r>
              <a:rPr lang="en-US" dirty="0" smtClean="0"/>
              <a:t>February DR </a:t>
            </a:r>
            <a:r>
              <a:rPr lang="en-US" b="1" dirty="0" smtClean="0"/>
              <a:t>JOESEPHE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84" y="4839154"/>
            <a:ext cx="839157" cy="628558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4286993" y="4714503"/>
            <a:ext cx="1284048" cy="961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n 15"/>
          <p:cNvSpPr/>
          <p:nvPr/>
        </p:nvSpPr>
        <p:spPr>
          <a:xfrm>
            <a:off x="4904510" y="5795158"/>
            <a:ext cx="666531" cy="9262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9" name="Can 18"/>
          <p:cNvSpPr/>
          <p:nvPr/>
        </p:nvSpPr>
        <p:spPr>
          <a:xfrm>
            <a:off x="9462655" y="5332021"/>
            <a:ext cx="666531" cy="9262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docs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7733398" y="4767345"/>
            <a:ext cx="2134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1991-1994</a:t>
            </a:r>
            <a:r>
              <a:rPr lang="en-US" dirty="0" smtClean="0"/>
              <a:t> February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65372" y="4173577"/>
            <a:ext cx="11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JOESEPHE</a:t>
            </a:r>
            <a:endParaRPr lang="en-US" b="1" dirty="0" smtClean="0"/>
          </a:p>
        </p:txBody>
      </p:sp>
      <p:sp>
        <p:nvSpPr>
          <p:cNvPr id="22" name="Rectangle 21"/>
          <p:cNvSpPr/>
          <p:nvPr/>
        </p:nvSpPr>
        <p:spPr>
          <a:xfrm>
            <a:off x="5965372" y="2955161"/>
            <a:ext cx="11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JOESEPHE</a:t>
            </a:r>
            <a:endParaRPr lang="en-US" b="1" dirty="0" smtClean="0"/>
          </a:p>
        </p:txBody>
      </p:sp>
      <p:sp>
        <p:nvSpPr>
          <p:cNvPr id="23" name="Rectangle 22"/>
          <p:cNvSpPr/>
          <p:nvPr/>
        </p:nvSpPr>
        <p:spPr>
          <a:xfrm>
            <a:off x="1376529" y="3125281"/>
            <a:ext cx="12442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1989-1991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281554" y="2002464"/>
            <a:ext cx="11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JOESEPHE</a:t>
            </a:r>
            <a:endParaRPr lang="en-US" b="1" dirty="0" smtClean="0"/>
          </a:p>
        </p:txBody>
      </p:sp>
      <p:sp>
        <p:nvSpPr>
          <p:cNvPr id="25" name="Rectangle 24"/>
          <p:cNvSpPr/>
          <p:nvPr/>
        </p:nvSpPr>
        <p:spPr>
          <a:xfrm>
            <a:off x="9795920" y="4755306"/>
            <a:ext cx="1129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JOESEPHE</a:t>
            </a:r>
            <a:endParaRPr lang="en-US" b="1" dirty="0" smtClean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5716" y="4714503"/>
            <a:ext cx="560363" cy="81346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10594512" y="4505810"/>
            <a:ext cx="1284048" cy="961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050129" y="4017322"/>
            <a:ext cx="3413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SQ.nonPoclieInteutpsLoical</a:t>
            </a:r>
            <a:r>
              <a:rPr lang="en-US" dirty="0" smtClean="0"/>
              <a:t>(1980s </a:t>
            </a:r>
          </a:p>
          <a:p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chocolate, </a:t>
            </a:r>
            <a:r>
              <a:rPr lang="en-US" sz="800" strike="sngStrike" dirty="0" err="1" smtClean="0"/>
              <a:t>dirity</a:t>
            </a:r>
            <a:r>
              <a:rPr lang="en-US" sz="800" strike="sngStrike" dirty="0" smtClean="0"/>
              <a:t> dancing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1419945" y="1134692"/>
            <a:ext cx="452976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ESCALATION</a:t>
            </a:r>
            <a:endParaRPr lang="en-US" sz="66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620780" y="2187130"/>
            <a:ext cx="1780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Belgum</a:t>
            </a:r>
            <a:r>
              <a:rPr lang="en-US" dirty="0" smtClean="0"/>
              <a:t> </a:t>
            </a:r>
            <a:r>
              <a:rPr lang="en-US" dirty="0" err="1" smtClean="0"/>
              <a:t>Cholete</a:t>
            </a:r>
            <a:r>
              <a:rPr lang="en-US" dirty="0" smtClean="0"/>
              <a:t>, 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02" y="2149194"/>
            <a:ext cx="340824" cy="5076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161" y="2203157"/>
            <a:ext cx="470521" cy="47052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268187" y="2371796"/>
            <a:ext cx="38278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7775" y="2378222"/>
            <a:ext cx="322043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HOMICDIE:MAYOR</a:t>
            </a:r>
            <a:r>
              <a:rPr lang="en-US" sz="800" strike="sngStrike" dirty="0" smtClean="0"/>
              <a:t>(Thomas </a:t>
            </a:r>
            <a:r>
              <a:rPr lang="en-US" sz="800" strike="sngStrike" dirty="0" err="1" smtClean="0"/>
              <a:t>wilend</a:t>
            </a:r>
            <a:r>
              <a:rPr lang="en-US" sz="800" strike="sngStrike" dirty="0" smtClean="0"/>
              <a:t> pastor, town</a:t>
            </a:r>
            <a:r>
              <a:rPr lang="en-US" dirty="0" smtClean="0"/>
              <a:t>)</a:t>
            </a:r>
          </a:p>
          <a:p>
            <a:r>
              <a:rPr lang="en-US" sz="800" strike="sngStrike" dirty="0" smtClean="0"/>
              <a:t>Emma Helen Meiers, Baptism</a:t>
            </a:r>
            <a:endParaRPr lang="en-US" sz="800" strike="sngStrike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609610" y="1901807"/>
            <a:ext cx="1519576" cy="55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857730" y="2275892"/>
            <a:ext cx="30662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Remote fluctuations </a:t>
            </a:r>
            <a:r>
              <a:rPr lang="en-US" dirty="0" smtClean="0"/>
              <a:t>HOMCIDE</a:t>
            </a:r>
          </a:p>
          <a:p>
            <a:r>
              <a:rPr lang="en-US" sz="800" strike="sngStrike" dirty="0" smtClean="0"/>
              <a:t>i.e. “I don’t care as mayor(</a:t>
            </a:r>
            <a:r>
              <a:rPr lang="en-US" sz="800" strike="sngStrike" dirty="0" err="1" smtClean="0"/>
              <a:t>priste</a:t>
            </a:r>
            <a:r>
              <a:rPr lang="en-US" sz="800" strike="sngStrike" dirty="0" smtClean="0"/>
              <a:t>) about x/y”</a:t>
            </a:r>
            <a:endParaRPr lang="en-US" sz="800" strike="sngStrike" dirty="0"/>
          </a:p>
        </p:txBody>
      </p:sp>
      <p:sp>
        <p:nvSpPr>
          <p:cNvPr id="39" name="Oval 38"/>
          <p:cNvSpPr/>
          <p:nvPr/>
        </p:nvSpPr>
        <p:spPr>
          <a:xfrm>
            <a:off x="6673932" y="1448790"/>
            <a:ext cx="831273" cy="70040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07" y="1357768"/>
            <a:ext cx="434426" cy="61394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687985" y="1414532"/>
            <a:ext cx="10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WWI.agg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067" y="4349539"/>
            <a:ext cx="189085" cy="281616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>
            <a:off x="10723418" y="4189044"/>
            <a:ext cx="0" cy="2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893760" y="4478987"/>
            <a:ext cx="237354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782" y="2115675"/>
            <a:ext cx="1348133" cy="2304256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532571" y="2096536"/>
            <a:ext cx="387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disdnlayn,ibm.Britney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9" name="Rectangle 48"/>
          <p:cNvSpPr/>
          <p:nvPr/>
        </p:nvSpPr>
        <p:spPr>
          <a:xfrm>
            <a:off x="78021" y="4621790"/>
            <a:ext cx="1767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whitehouse.gov/</a:t>
            </a:r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5" y="5121233"/>
            <a:ext cx="903799" cy="53547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786" y="1331547"/>
            <a:ext cx="980952" cy="714286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698" y="4398610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Joeseph</a:t>
            </a:r>
            <a:r>
              <a:rPr lang="en-US" dirty="0" smtClean="0"/>
              <a:t> Biden</a:t>
            </a:r>
            <a:endParaRPr lang="en-US" dirty="0"/>
          </a:p>
        </p:txBody>
      </p:sp>
      <p:sp>
        <p:nvSpPr>
          <p:cNvPr id="53" name="Oval 52"/>
          <p:cNvSpPr/>
          <p:nvPr/>
        </p:nvSpPr>
        <p:spPr>
          <a:xfrm>
            <a:off x="1655293" y="1783864"/>
            <a:ext cx="10018151" cy="52344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1838212" y="1579418"/>
            <a:ext cx="4271997" cy="118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959256" y="2766011"/>
            <a:ext cx="632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2014</a:t>
            </a:r>
            <a:r>
              <a:rPr lang="en-US" dirty="0" smtClean="0"/>
              <a:t> </a:t>
            </a:r>
            <a:r>
              <a:rPr lang="en-US" strike="sngStrike" dirty="0" smtClean="0"/>
              <a:t>Korean </a:t>
            </a:r>
            <a:r>
              <a:rPr lang="en-US" strike="sngStrike" dirty="0" err="1" smtClean="0"/>
              <a:t>Chruch</a:t>
            </a:r>
            <a:r>
              <a:rPr lang="en-US" strike="sngStrike" dirty="0" smtClean="0"/>
              <a:t> Visa, </a:t>
            </a:r>
            <a:r>
              <a:rPr lang="en-US" b="1" dirty="0" err="1" smtClean="0"/>
              <a:t>Josphe</a:t>
            </a:r>
            <a:r>
              <a:rPr lang="en-US" dirty="0" smtClean="0"/>
              <a:t>, </a:t>
            </a:r>
            <a:r>
              <a:rPr lang="en-US" dirty="0" err="1" smtClean="0"/>
              <a:t>nonPocliMPALogica.nonPociCfg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521498" y="1913267"/>
            <a:ext cx="5440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ITIL,IBM INTERNALTIN CERT:L1,L2, L#: </a:t>
            </a:r>
            <a:r>
              <a:rPr lang="en-US" strike="sngStrike" dirty="0" err="1" smtClean="0"/>
              <a:t>Ibm.mcdonals.avg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5975108" y="2234290"/>
            <a:ext cx="249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Kuppenheim</a:t>
            </a:r>
            <a:r>
              <a:rPr lang="en-US" sz="800" strike="sngStrike" dirty="0" smtClean="0"/>
              <a:t>(hooves of </a:t>
            </a:r>
            <a:r>
              <a:rPr lang="en-US" sz="800" strike="sngStrike" dirty="0" err="1" smtClean="0"/>
              <a:t>horedsk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kuppe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0390548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4" y="1619002"/>
            <a:ext cx="2373291" cy="31400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4" y="4837975"/>
            <a:ext cx="2396340" cy="13490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921630" y="2357158"/>
            <a:ext cx="1439627" cy="1924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81351" y="2755075"/>
            <a:ext cx="314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have to still report to old 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3526971" y="2939741"/>
            <a:ext cx="36457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595751" y="3443844"/>
            <a:ext cx="1500249" cy="838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5751" y="3124406"/>
            <a:ext cx="1500250" cy="31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966358" y="4837975"/>
            <a:ext cx="3732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Legislation</a:t>
            </a:r>
            <a:r>
              <a:rPr lang="en-US" strike="sngStrike" dirty="0" smtClean="0"/>
              <a:t>( and Crime </a:t>
            </a:r>
            <a:r>
              <a:rPr lang="en-US" strike="sngStrike" dirty="0" err="1" smtClean="0"/>
              <a:t>Interutps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284519" y="5628904"/>
            <a:ext cx="245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NSDAP </a:t>
            </a:r>
            <a:r>
              <a:rPr lang="en-US" strike="sngStrike" dirty="0" err="1" smtClean="0"/>
              <a:t>Thaosm</a:t>
            </a:r>
            <a:r>
              <a:rPr lang="en-US" strike="sngStrike" dirty="0" smtClean="0"/>
              <a:t> Wieland</a:t>
            </a:r>
          </a:p>
          <a:p>
            <a:r>
              <a:rPr lang="en-US" strike="sngStrike" dirty="0" smtClean="0"/>
              <a:t>NPD </a:t>
            </a:r>
            <a:r>
              <a:rPr lang="en-US" strike="sngStrike" dirty="0" err="1" smtClean="0"/>
              <a:t>Thaoms</a:t>
            </a:r>
            <a:r>
              <a:rPr lang="en-US" strike="sngStrike" dirty="0" smtClean="0"/>
              <a:t> Wieland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4814960" y="5157412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AfD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14960" y="5628904"/>
            <a:ext cx="5838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50%</a:t>
            </a:r>
          </a:p>
          <a:p>
            <a:r>
              <a:rPr lang="en-US" strike="sngStrike" dirty="0" smtClean="0"/>
              <a:t>20%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5398774" y="5207307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30%</a:t>
            </a:r>
            <a:endParaRPr lang="en-US" dirty="0"/>
          </a:p>
        </p:txBody>
      </p:sp>
      <p:cxnSp>
        <p:nvCxnSpPr>
          <p:cNvPr id="25" name="Straight Connector 24"/>
          <p:cNvCxnSpPr>
            <a:endCxn id="19" idx="0"/>
          </p:cNvCxnSpPr>
          <p:nvPr/>
        </p:nvCxnSpPr>
        <p:spPr>
          <a:xfrm>
            <a:off x="4814960" y="5157412"/>
            <a:ext cx="1698325" cy="471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7" idx="1"/>
          </p:cNvCxnSpPr>
          <p:nvPr/>
        </p:nvCxnSpPr>
        <p:spPr>
          <a:xfrm>
            <a:off x="3966358" y="5022641"/>
            <a:ext cx="14324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99047" y="2161309"/>
            <a:ext cx="649306" cy="1122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856421" y="1560097"/>
            <a:ext cx="47467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WORTH MANAMGNET OF REMOTE DEALYS</a:t>
            </a:r>
          </a:p>
          <a:p>
            <a:r>
              <a:rPr lang="en-US" dirty="0" smtClean="0"/>
              <a:t>IN LEGLATION</a:t>
            </a:r>
          </a:p>
          <a:p>
            <a:r>
              <a:rPr lang="en-US" dirty="0" smtClean="0"/>
              <a:t>0.1 ATOMATIC ESCALATION</a:t>
            </a:r>
          </a:p>
          <a:p>
            <a:r>
              <a:rPr lang="en-US" dirty="0" smtClean="0"/>
              <a:t>0.1 </a:t>
            </a:r>
            <a:r>
              <a:rPr lang="en-US" dirty="0" err="1" smtClean="0"/>
              <a:t>eval</a:t>
            </a:r>
            <a:r>
              <a:rPr lang="en-US" dirty="0" smtClean="0"/>
              <a:t>.</a:t>
            </a:r>
            <a:r>
              <a:rPr lang="en-US" strike="sngStrike" dirty="0" smtClean="0"/>
              <a:t> Look like idiot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3286896" y="2525014"/>
            <a:ext cx="1230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Who? </a:t>
            </a:r>
            <a:r>
              <a:rPr lang="en-US" dirty="0" smtClean="0"/>
              <a:t>.</a:t>
            </a:r>
            <a:r>
              <a:rPr lang="en-US" dirty="0" err="1" smtClean="0"/>
              <a:t>eval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7387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8131" y="1793174"/>
            <a:ext cx="1954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Hanson, Wieland:  </a:t>
            </a:r>
          </a:p>
          <a:p>
            <a:r>
              <a:rPr lang="en-US" sz="1200" dirty="0" smtClean="0"/>
              <a:t>Don’t know </a:t>
            </a:r>
            <a:r>
              <a:rPr lang="en-US" sz="1200" dirty="0" err="1" smtClean="0"/>
              <a:t>eachother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8131" y="1957495"/>
            <a:ext cx="1555668" cy="9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883" y="2256311"/>
            <a:ext cx="1436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00052" y="3241964"/>
            <a:ext cx="84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ROGER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32512" y="3241964"/>
            <a:ext cx="385057" cy="66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04457" y="3426630"/>
            <a:ext cx="1995055" cy="349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2975371" y="3601492"/>
            <a:ext cx="29086" cy="108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4" idx="6"/>
          </p:cNvCxnSpPr>
          <p:nvPr/>
        </p:nvCxnSpPr>
        <p:spPr>
          <a:xfrm>
            <a:off x="4999512" y="3601492"/>
            <a:ext cx="0" cy="111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989914" y="3906982"/>
            <a:ext cx="1012070" cy="4868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npd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861953" y="3241964"/>
            <a:ext cx="1140031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15402" y="3691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Pope, king, ..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742911" y="2683823"/>
            <a:ext cx="24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ATOMCLOCI(INT.RADIO)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90" y="3169926"/>
            <a:ext cx="785956" cy="57227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>
            <a:off x="3495949" y="3169926"/>
            <a:ext cx="1420435" cy="404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76457" y="3241964"/>
            <a:ext cx="204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Consolidated Jesus</a:t>
            </a:r>
          </a:p>
          <a:p>
            <a:r>
              <a:rPr lang="en-US" dirty="0" smtClean="0"/>
              <a:t>LUKE: </a:t>
            </a:r>
            <a:r>
              <a:rPr lang="en-US" dirty="0" err="1" smtClean="0"/>
              <a:t>lovelace,chris</a:t>
            </a:r>
            <a:endParaRPr lang="en-US" dirty="0" smtClean="0"/>
          </a:p>
          <a:p>
            <a:r>
              <a:rPr lang="en-US" dirty="0" smtClean="0"/>
              <a:t>Live in </a:t>
            </a:r>
            <a:r>
              <a:rPr lang="en-US" dirty="0" err="1" smtClean="0"/>
              <a:t>america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630574" y="2256311"/>
            <a:ext cx="29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Consolidate</a:t>
            </a:r>
            <a:r>
              <a:rPr lang="en-US" dirty="0" smtClean="0"/>
              <a:t> </a:t>
            </a:r>
            <a:r>
              <a:rPr lang="en-US" b="1" dirty="0" err="1" smtClean="0"/>
              <a:t>Josphe</a:t>
            </a:r>
            <a:r>
              <a:rPr lang="en-US" b="1" dirty="0" smtClean="0"/>
              <a:t> (slide 55)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038057" y="2564471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Josphe</a:t>
            </a:r>
            <a:r>
              <a:rPr lang="en-US" dirty="0" smtClean="0"/>
              <a:t>-Mary-</a:t>
            </a:r>
            <a:r>
              <a:rPr lang="en-US" dirty="0" err="1" smtClean="0"/>
              <a:t>Josphe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21" y="2749137"/>
            <a:ext cx="394691" cy="5222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69" y="2749137"/>
            <a:ext cx="288334" cy="4928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822" y="2778517"/>
            <a:ext cx="288334" cy="49282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55" y="3360460"/>
            <a:ext cx="240845" cy="38291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868395" y="3360460"/>
            <a:ext cx="684967" cy="415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30574" y="4595751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Consolidated: 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77049" y="2625643"/>
            <a:ext cx="1253525" cy="7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68924" y="3241963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partner franklin</a:t>
            </a:r>
          </a:p>
          <a:p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consoldiated</a:t>
            </a:r>
            <a:r>
              <a:rPr lang="en-US" sz="800" strike="sngStrike" dirty="0" smtClean="0"/>
              <a:t>”</a:t>
            </a:r>
          </a:p>
          <a:p>
            <a:r>
              <a:rPr lang="en-US" sz="800" strike="sngStrike" dirty="0" smtClean="0"/>
              <a:t>Server </a:t>
            </a:r>
            <a:r>
              <a:rPr lang="en-US" sz="800" strike="sngStrike" dirty="0" err="1" smtClean="0"/>
              <a:t>considation</a:t>
            </a:r>
            <a:r>
              <a:rPr lang="en-US" sz="800" strike="sngStrike" dirty="0" smtClean="0"/>
              <a:t> 2005</a:t>
            </a:r>
          </a:p>
          <a:p>
            <a:r>
              <a:rPr lang="en-US" sz="800" strike="sngStrike" dirty="0" smtClean="0"/>
              <a:t>I series</a:t>
            </a:r>
            <a:endParaRPr lang="en-US" sz="800" strike="sngStrike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567055" y="4965083"/>
            <a:ext cx="1010807" cy="1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539137" y="2222869"/>
            <a:ext cx="3267408" cy="38335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399677" y="1803979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000.JFK.tw.pns.nonPolciChurgh( </a:t>
            </a:r>
            <a:r>
              <a:rPr lang="en-US" sz="800" strike="sngStrike" dirty="0" smtClean="0"/>
              <a:t>can you summary peter:)soul)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05" y="6056416"/>
            <a:ext cx="387769" cy="58638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1418405" y="5771408"/>
            <a:ext cx="455895" cy="9737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16" y="6158151"/>
            <a:ext cx="371680" cy="4641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938" y="6412675"/>
            <a:ext cx="409108" cy="23012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10778087" y="5925787"/>
            <a:ext cx="455895" cy="9737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93922" y="5605153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KOCHMAN.marx</a:t>
            </a:r>
            <a:r>
              <a:rPr lang="en-US" dirty="0" smtClean="0"/>
              <a:t>(</a:t>
            </a:r>
            <a:r>
              <a:rPr lang="en-US" dirty="0" err="1" smtClean="0"/>
              <a:t>derault</a:t>
            </a:r>
            <a:r>
              <a:rPr lang="en-US" dirty="0" smtClean="0"/>
              <a:t> </a:t>
            </a:r>
            <a:r>
              <a:rPr lang="en-US" dirty="0" err="1" smtClean="0"/>
              <a:t>sos</a:t>
            </a:r>
            <a:r>
              <a:rPr lang="en-US" dirty="0" smtClean="0"/>
              <a:t> </a:t>
            </a:r>
            <a:r>
              <a:rPr lang="en-US" dirty="0" err="1" smtClean="0"/>
              <a:t>facebook</a:t>
            </a:r>
            <a:r>
              <a:rPr lang="en-US" dirty="0" smtClean="0"/>
              <a:t> Atari)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29" y="6082413"/>
            <a:ext cx="506812" cy="24245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935135" y="6252957"/>
            <a:ext cx="357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FBI:KDIANPP:HOMCI:KYSTAL.</a:t>
            </a:r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0393954" y="6089857"/>
            <a:ext cx="1604125" cy="657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083569" y="6527736"/>
            <a:ext cx="342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do the work law and </a:t>
            </a:r>
            <a:r>
              <a:rPr lang="en-US" dirty="0" smtClean="0"/>
              <a:t>AVAIBILITY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08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8131" y="1793174"/>
            <a:ext cx="1954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Hanson, Wieland:  </a:t>
            </a:r>
          </a:p>
          <a:p>
            <a:r>
              <a:rPr lang="en-US" sz="1200" dirty="0" smtClean="0"/>
              <a:t>Don’t know </a:t>
            </a:r>
            <a:r>
              <a:rPr lang="en-US" sz="1200" dirty="0" err="1" smtClean="0"/>
              <a:t>eachother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8131" y="1957495"/>
            <a:ext cx="1555668" cy="9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883" y="2256311"/>
            <a:ext cx="1436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900052" y="3241964"/>
            <a:ext cx="84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ROGER</a:t>
            </a:r>
            <a:endParaRPr lang="en-US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132512" y="3241964"/>
            <a:ext cx="385057" cy="665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3004457" y="3426630"/>
            <a:ext cx="1995055" cy="3497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>
            <a:stCxn id="24" idx="2"/>
          </p:cNvCxnSpPr>
          <p:nvPr/>
        </p:nvCxnSpPr>
        <p:spPr>
          <a:xfrm flipH="1">
            <a:off x="2975371" y="3601492"/>
            <a:ext cx="29086" cy="108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24" idx="6"/>
          </p:cNvCxnSpPr>
          <p:nvPr/>
        </p:nvCxnSpPr>
        <p:spPr>
          <a:xfrm>
            <a:off x="4999512" y="3601492"/>
            <a:ext cx="0" cy="1113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989914" y="3906982"/>
            <a:ext cx="1012070" cy="48688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>
                <a:solidFill>
                  <a:schemeClr val="tx1"/>
                </a:solidFill>
              </a:rPr>
              <a:t>npd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861953" y="3241964"/>
            <a:ext cx="1140031" cy="66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115402" y="3691430"/>
            <a:ext cx="13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Pope, king, ..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742911" y="2683823"/>
            <a:ext cx="2410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ATOMCLOCI(INT.RADIO)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890" y="3169926"/>
            <a:ext cx="785956" cy="572274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H="1">
            <a:off x="3495949" y="3169926"/>
            <a:ext cx="1420435" cy="404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576457" y="3241964"/>
            <a:ext cx="2040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Consolidated Jesus</a:t>
            </a:r>
          </a:p>
          <a:p>
            <a:r>
              <a:rPr lang="en-US" dirty="0" smtClean="0"/>
              <a:t>LUKE: </a:t>
            </a:r>
            <a:r>
              <a:rPr lang="en-US" dirty="0" err="1" smtClean="0"/>
              <a:t>lovelace,chris</a:t>
            </a:r>
            <a:endParaRPr lang="en-US" dirty="0" smtClean="0"/>
          </a:p>
          <a:p>
            <a:r>
              <a:rPr lang="en-US" dirty="0" smtClean="0"/>
              <a:t>Live in </a:t>
            </a:r>
            <a:r>
              <a:rPr lang="en-US" dirty="0" err="1" smtClean="0"/>
              <a:t>america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7630574" y="2256311"/>
            <a:ext cx="2922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Consolidate</a:t>
            </a:r>
            <a:r>
              <a:rPr lang="en-US" dirty="0" smtClean="0"/>
              <a:t> </a:t>
            </a:r>
            <a:r>
              <a:rPr lang="en-US" b="1" dirty="0" err="1" smtClean="0"/>
              <a:t>Josphe</a:t>
            </a:r>
            <a:r>
              <a:rPr lang="en-US" b="1" dirty="0" smtClean="0"/>
              <a:t> (slide 55)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8038057" y="2564471"/>
            <a:ext cx="2107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Josphe</a:t>
            </a:r>
            <a:r>
              <a:rPr lang="en-US" dirty="0" smtClean="0"/>
              <a:t>-Mary-</a:t>
            </a:r>
            <a:r>
              <a:rPr lang="en-US" dirty="0" err="1" smtClean="0"/>
              <a:t>Josphe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621" y="2749137"/>
            <a:ext cx="394691" cy="52220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969" y="2749137"/>
            <a:ext cx="288334" cy="4928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822" y="2778517"/>
            <a:ext cx="288334" cy="492826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455" y="3360460"/>
            <a:ext cx="240845" cy="382916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>
            <a:off x="9868395" y="3360460"/>
            <a:ext cx="684967" cy="41589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630574" y="4595751"/>
            <a:ext cx="152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Consolidated: </a:t>
            </a:r>
            <a:endParaRPr lang="en-US" dirty="0"/>
          </a:p>
        </p:txBody>
      </p:sp>
      <p:cxnSp>
        <p:nvCxnSpPr>
          <p:cNvPr id="53" name="Straight Arrow Connector 52"/>
          <p:cNvCxnSpPr/>
          <p:nvPr/>
        </p:nvCxnSpPr>
        <p:spPr>
          <a:xfrm flipV="1">
            <a:off x="6377049" y="2625643"/>
            <a:ext cx="1253525" cy="734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68924" y="3241963"/>
            <a:ext cx="1188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partner franklin</a:t>
            </a:r>
          </a:p>
          <a:p>
            <a:r>
              <a:rPr lang="en-US" sz="800" strike="sngStrike" dirty="0" smtClean="0"/>
              <a:t>“</a:t>
            </a:r>
            <a:r>
              <a:rPr lang="en-US" sz="800" strike="sngStrike" dirty="0" err="1" smtClean="0"/>
              <a:t>consoldiated</a:t>
            </a:r>
            <a:r>
              <a:rPr lang="en-US" sz="800" strike="sngStrike" dirty="0" smtClean="0"/>
              <a:t>”</a:t>
            </a:r>
          </a:p>
          <a:p>
            <a:r>
              <a:rPr lang="en-US" sz="800" strike="sngStrike" dirty="0" smtClean="0"/>
              <a:t>Server </a:t>
            </a:r>
            <a:r>
              <a:rPr lang="en-US" sz="800" strike="sngStrike" dirty="0" err="1" smtClean="0"/>
              <a:t>considation</a:t>
            </a:r>
            <a:r>
              <a:rPr lang="en-US" sz="800" strike="sngStrike" dirty="0" smtClean="0"/>
              <a:t> 2005</a:t>
            </a:r>
          </a:p>
          <a:p>
            <a:r>
              <a:rPr lang="en-US" sz="800" strike="sngStrike" dirty="0" smtClean="0"/>
              <a:t>I series</a:t>
            </a:r>
            <a:endParaRPr lang="en-US" sz="800" strike="sngStrike" dirty="0"/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567055" y="4965083"/>
            <a:ext cx="1010807" cy="12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539137" y="2222869"/>
            <a:ext cx="3267408" cy="383354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7399677" y="1803979"/>
            <a:ext cx="4474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000.JFK.tw.pns.nonPolciChurgh( </a:t>
            </a:r>
            <a:r>
              <a:rPr lang="en-US" sz="800" strike="sngStrike" dirty="0" smtClean="0"/>
              <a:t>can you summary peter:)soul)</a:t>
            </a:r>
            <a:endParaRPr lang="en-US" sz="800" strike="sngStrike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8405" y="6056416"/>
            <a:ext cx="387769" cy="586382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11418405" y="5771408"/>
            <a:ext cx="455895" cy="9737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316" y="6158151"/>
            <a:ext cx="371680" cy="46413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938" y="6412675"/>
            <a:ext cx="409108" cy="230123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10778087" y="5925787"/>
            <a:ext cx="455895" cy="97377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293922" y="5605153"/>
            <a:ext cx="428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KOCHMAN.marx</a:t>
            </a:r>
            <a:r>
              <a:rPr lang="en-US" dirty="0" smtClean="0"/>
              <a:t>(</a:t>
            </a:r>
            <a:r>
              <a:rPr lang="en-US" dirty="0" err="1" smtClean="0"/>
              <a:t>derault</a:t>
            </a:r>
            <a:r>
              <a:rPr lang="en-US" dirty="0" smtClean="0"/>
              <a:t> </a:t>
            </a:r>
            <a:r>
              <a:rPr lang="en-US" dirty="0" err="1" smtClean="0"/>
              <a:t>sos</a:t>
            </a:r>
            <a:r>
              <a:rPr lang="en-US" dirty="0" smtClean="0"/>
              <a:t> </a:t>
            </a:r>
            <a:r>
              <a:rPr lang="en-US" dirty="0" err="1" smtClean="0"/>
              <a:t>facebook</a:t>
            </a:r>
            <a:r>
              <a:rPr lang="en-US" dirty="0" smtClean="0"/>
              <a:t> Atari)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029" y="6082413"/>
            <a:ext cx="506812" cy="242456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5935135" y="6252957"/>
            <a:ext cx="3577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FBI:KDIANPP:HOMCI:KYSTAL.</a:t>
            </a:r>
            <a:r>
              <a:rPr lang="en-US" dirty="0" smtClean="0"/>
              <a:t>WHITE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10393954" y="6089857"/>
            <a:ext cx="1604125" cy="657573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6083569" y="6527736"/>
            <a:ext cx="342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To do the work law and </a:t>
            </a:r>
            <a:r>
              <a:rPr lang="en-US" dirty="0" smtClean="0"/>
              <a:t>AVAIBILITY</a:t>
            </a:r>
            <a:endParaRPr lang="en-US" dirty="0"/>
          </a:p>
        </p:txBody>
      </p:sp>
      <p:cxnSp>
        <p:nvCxnSpPr>
          <p:cNvPr id="6" name="Straight Connector 5"/>
          <p:cNvCxnSpPr>
            <a:stCxn id="37" idx="1"/>
            <a:endCxn id="37" idx="3"/>
          </p:cNvCxnSpPr>
          <p:nvPr/>
        </p:nvCxnSpPr>
        <p:spPr>
          <a:xfrm>
            <a:off x="4115402" y="3876096"/>
            <a:ext cx="13848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66675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8131" y="1793174"/>
            <a:ext cx="195438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Hanson, Wieland:  </a:t>
            </a:r>
          </a:p>
          <a:p>
            <a:r>
              <a:rPr lang="en-US" sz="1200" dirty="0" smtClean="0"/>
              <a:t>Don’t know </a:t>
            </a:r>
            <a:r>
              <a:rPr lang="en-US" sz="1200" dirty="0" err="1" smtClean="0"/>
              <a:t>eachother</a:t>
            </a:r>
            <a:endParaRPr lang="en-US" sz="12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178131" y="1957495"/>
            <a:ext cx="1555668" cy="9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6883" y="2256311"/>
            <a:ext cx="1436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955965" y="2810310"/>
            <a:ext cx="735169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HOMCIDE:CAT</a:t>
            </a:r>
            <a:endParaRPr lang="en-US" sz="9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870" y="4156363"/>
            <a:ext cx="536516" cy="8270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890161" y="4156363"/>
            <a:ext cx="2173184" cy="6531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179" y="4199596"/>
            <a:ext cx="1841860" cy="129497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989621" y="3847605"/>
            <a:ext cx="2553195" cy="228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033362" y="5675578"/>
            <a:ext cx="128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White.</a:t>
            </a:r>
            <a:r>
              <a:rPr lang="en-US" strike="sngStrike" dirty="0" err="1" smtClean="0"/>
              <a:t>trash</a:t>
            </a:r>
            <a:endParaRPr lang="en-US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7823859" y="5846564"/>
            <a:ext cx="1500249" cy="838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7823859" y="5527126"/>
            <a:ext cx="1500250" cy="319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179" y="2950339"/>
            <a:ext cx="1841860" cy="103451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13391" y="5977389"/>
            <a:ext cx="164019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To do the work law and </a:t>
            </a:r>
            <a:r>
              <a:rPr lang="en-US" sz="800" dirty="0" smtClean="0"/>
              <a:t>AVAIBILITY</a:t>
            </a:r>
            <a:endParaRPr lang="en-US" sz="800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079179" y="2778460"/>
            <a:ext cx="2553195" cy="2280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93" y="6176815"/>
            <a:ext cx="377874" cy="48231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6890674" y="6142948"/>
            <a:ext cx="848898" cy="53014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063345" y="6085111"/>
            <a:ext cx="321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Prison Saint Rita (GREEN) </a:t>
            </a:r>
            <a:r>
              <a:rPr lang="en-US" strike="sngStrike" dirty="0" err="1" smtClean="0"/>
              <a:t>cindy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9797143" y="6127668"/>
            <a:ext cx="855023" cy="326775"/>
          </a:xfrm>
          <a:prstGeom prst="rect">
            <a:avLst/>
          </a:prstGeom>
          <a:solidFill>
            <a:schemeClr val="accent6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93" y="2001562"/>
            <a:ext cx="996712" cy="66516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814" y="2014869"/>
            <a:ext cx="776367" cy="51757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5776" y="2452103"/>
            <a:ext cx="360714" cy="240417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 flipV="1">
            <a:off x="9797143" y="1793174"/>
            <a:ext cx="1341912" cy="899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989621" y="1662545"/>
            <a:ext cx="1139193" cy="1147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00773" y="6170237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FBI:KIDNAPPIGN:CPVA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1155321" y="5384899"/>
            <a:ext cx="31264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/>
              <a:t>https://www.google.com/</a:t>
            </a:r>
            <a:r>
              <a:rPr lang="en-US" sz="800" dirty="0" err="1" smtClean="0"/>
              <a:t>search?q</a:t>
            </a:r>
            <a:r>
              <a:rPr lang="en-US" sz="800" dirty="0" smtClean="0"/>
              <a:t>=</a:t>
            </a:r>
            <a:r>
              <a:rPr lang="en-US" sz="800" dirty="0" err="1" smtClean="0"/>
              <a:t>heavgin+pettting&amp;rlz</a:t>
            </a:r>
            <a:r>
              <a:rPr lang="en-US" sz="800" dirty="0" smtClean="0"/>
              <a:t>=1C1GCEB_enUS980US982&amp;oq=</a:t>
            </a:r>
            <a:r>
              <a:rPr lang="en-US" sz="800" dirty="0" err="1" smtClean="0"/>
              <a:t>heavgin+pettting&amp;aqs</a:t>
            </a:r>
            <a:r>
              <a:rPr lang="en-US" sz="800" dirty="0" smtClean="0"/>
              <a:t>=chrome..69i57j0i8i13i30l2j0i390i650l5.2575j0j7&amp;sourceid=</a:t>
            </a:r>
            <a:r>
              <a:rPr lang="en-US" sz="800" dirty="0" err="1" smtClean="0"/>
              <a:t>chrome&amp;ie</a:t>
            </a:r>
            <a:r>
              <a:rPr lang="en-US" sz="800" dirty="0" smtClean="0"/>
              <a:t>=UTF-8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1155321" y="4983368"/>
            <a:ext cx="2834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US </a:t>
            </a:r>
            <a:r>
              <a:rPr lang="en-US" b="1" dirty="0" err="1" smtClean="0"/>
              <a:t>Citzen</a:t>
            </a:r>
            <a:r>
              <a:rPr lang="en-US" b="1" dirty="0" smtClean="0"/>
              <a:t> Petra father Mark</a:t>
            </a:r>
            <a:endParaRPr lang="en-US" b="1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1282535" y="5352700"/>
            <a:ext cx="29992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Picture 7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69" y="2012755"/>
            <a:ext cx="1593521" cy="1178351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462649" y="1957495"/>
            <a:ext cx="1986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 err="1" smtClean="0"/>
              <a:t>Pettign</a:t>
            </a:r>
            <a:r>
              <a:rPr lang="en-US" sz="2800" strike="sngStrike" dirty="0" smtClean="0"/>
              <a:t> a cat</a:t>
            </a:r>
            <a:endParaRPr lang="en-US" sz="2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344384" y="1304906"/>
            <a:ext cx="4653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INVERT.PENTOGN.CPVA.VIRING.MARY ( </a:t>
            </a:r>
            <a:r>
              <a:rPr lang="en-US" strike="sngStrike" dirty="0" smtClean="0"/>
              <a:t>stiff cat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Rempte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depency</a:t>
            </a:r>
            <a:r>
              <a:rPr lang="en-US" strike="sngStrike" dirty="0" smtClean="0"/>
              <a:t> </a:t>
            </a:r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.IPX </a:t>
            </a:r>
            <a:r>
              <a:rPr lang="en-US" strike="sngStrike" dirty="0" err="1" smtClean="0"/>
              <a:t>evhstanie</a:t>
            </a:r>
            <a:r>
              <a:rPr lang="en-US" strike="sngStrike" dirty="0" smtClean="0"/>
              <a:t> cat died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962" y="3933463"/>
            <a:ext cx="687582" cy="49880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111602" y="4401730"/>
            <a:ext cx="2867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</a:t>
            </a:r>
            <a:r>
              <a:rPr lang="en-US" strike="sngStrike" dirty="0" smtClean="0"/>
              <a:t>Transport dead stiff cat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7540860" y="1391423"/>
            <a:ext cx="4157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 </a:t>
            </a:r>
          </a:p>
          <a:p>
            <a:r>
              <a:rPr lang="en-US" dirty="0" smtClean="0"/>
              <a:t>2004 </a:t>
            </a:r>
            <a:r>
              <a:rPr lang="en-US" strike="sngStrike" dirty="0" err="1" smtClean="0"/>
              <a:t>stepanice</a:t>
            </a:r>
            <a:r>
              <a:rPr lang="en-US" strike="sngStrike" dirty="0" smtClean="0"/>
              <a:t> cad died( same class 1994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1994,5 </a:t>
            </a:r>
            <a:r>
              <a:rPr lang="en-US" strike="sngStrike" dirty="0" err="1" smtClean="0"/>
              <a:t>evyonet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talbke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aoub</a:t>
            </a:r>
            <a:r>
              <a:rPr lang="en-US" strike="sngStrike" dirty="0" smtClean="0"/>
              <a:t> petting</a:t>
            </a:r>
            <a:endParaRPr lang="en-US" strike="sngStrike" dirty="0"/>
          </a:p>
        </p:txBody>
      </p:sp>
      <p:cxnSp>
        <p:nvCxnSpPr>
          <p:cNvPr id="83" name="Straight Arrow Connector 82"/>
          <p:cNvCxnSpPr>
            <a:stCxn id="77" idx="3"/>
            <a:endCxn id="80" idx="1"/>
          </p:cNvCxnSpPr>
          <p:nvPr/>
        </p:nvCxnSpPr>
        <p:spPr>
          <a:xfrm>
            <a:off x="4997709" y="1766571"/>
            <a:ext cx="2543151" cy="86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023284" y="3971697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Homcide:omi</a:t>
            </a:r>
            <a:r>
              <a:rPr lang="en-US" sz="800" dirty="0" smtClean="0"/>
              <a:t>: </a:t>
            </a:r>
            <a:r>
              <a:rPr lang="en-US" sz="800" strike="sngStrike" dirty="0" err="1" smtClean="0"/>
              <a:t>marrie</a:t>
            </a:r>
            <a:r>
              <a:rPr lang="en-US" sz="800" strike="sngStrike" dirty="0" smtClean="0"/>
              <a:t> us </a:t>
            </a:r>
            <a:r>
              <a:rPr lang="en-US" sz="800" strike="sngStrike" dirty="0" err="1" smtClean="0"/>
              <a:t>citizn</a:t>
            </a:r>
            <a:endParaRPr lang="en-US" sz="800" strike="sngStrike" dirty="0" smtClean="0"/>
          </a:p>
          <a:p>
            <a:r>
              <a:rPr lang="en-US" sz="800" strike="sngStrike" dirty="0" smtClean="0"/>
              <a:t>Number and occurrence in town</a:t>
            </a:r>
          </a:p>
          <a:p>
            <a:r>
              <a:rPr lang="en-US" sz="800" strike="sngStrike" dirty="0" smtClean="0"/>
              <a:t>Running the </a:t>
            </a:r>
            <a:r>
              <a:rPr lang="en-US" sz="800" strike="sngStrike" dirty="0" err="1" smtClean="0"/>
              <a:t>chuch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 cook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-88049" y="5934338"/>
            <a:ext cx="7470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PRISON SIAN RITA </a:t>
            </a:r>
            <a:r>
              <a:rPr lang="en-US" strike="sngStrike" dirty="0" smtClean="0"/>
              <a:t>(shock </a:t>
            </a:r>
            <a:r>
              <a:rPr lang="en-US" strike="sngStrike" dirty="0" err="1" smtClean="0"/>
              <a:t>werbung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markeing</a:t>
            </a:r>
            <a:r>
              <a:rPr lang="en-US" strike="sngStrike" dirty="0" smtClean="0"/>
              <a:t> dead seagull oil</a:t>
            </a:r>
            <a:r>
              <a:rPr lang="en-US" dirty="0" smtClean="0"/>
              <a:t>)</a:t>
            </a:r>
          </a:p>
          <a:p>
            <a:r>
              <a:rPr lang="en-US" b="1" dirty="0" smtClean="0"/>
              <a:t>POICEL SIENTS</a:t>
            </a:r>
          </a:p>
          <a:p>
            <a:r>
              <a:rPr lang="en-US" sz="800" strike="sngStrike" dirty="0" err="1" smtClean="0"/>
              <a:t>Cidy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Rit</a:t>
            </a:r>
            <a:r>
              <a:rPr lang="en-US" sz="800" strike="sngStrike" dirty="0" smtClean="0"/>
              <a:t> will go to city, </a:t>
            </a:r>
            <a:r>
              <a:rPr lang="en-US" dirty="0" err="1" smtClean="0"/>
              <a:t>WWI.nonPoceiPrositonLaw</a:t>
            </a:r>
            <a:endParaRPr lang="en-US" dirty="0"/>
          </a:p>
        </p:txBody>
      </p:sp>
      <p:sp>
        <p:nvSpPr>
          <p:cNvPr id="87" name="Rectangle 86"/>
          <p:cNvSpPr/>
          <p:nvPr/>
        </p:nvSpPr>
        <p:spPr>
          <a:xfrm>
            <a:off x="3244056" y="5815402"/>
            <a:ext cx="728723" cy="403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3611215" y="5686845"/>
            <a:ext cx="991369" cy="35806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3328232" y="5767332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FBI:WMD</a:t>
            </a:r>
            <a:endParaRPr 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3153742" y="5977389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</a:t>
            </a:r>
            <a:r>
              <a:rPr lang="en-US" sz="800" strike="sngStrike" dirty="0" err="1" smtClean="0"/>
              <a:t>complet</a:t>
            </a:r>
            <a:r>
              <a:rPr lang="en-US" sz="800" strike="sngStrike" dirty="0" smtClean="0"/>
              <a:t> chinse </a:t>
            </a:r>
            <a:r>
              <a:rPr lang="en-US" sz="800" strike="sngStrike" dirty="0" err="1" smtClean="0"/>
              <a:t>legilstaiotn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01" y="1400338"/>
            <a:ext cx="4118273" cy="5142718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22525" y="4270353"/>
            <a:ext cx="7029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KING.HOMCDIE:MERKEL.CHECKPOINT CHARLIE(</a:t>
            </a:r>
            <a:r>
              <a:rPr lang="en-US" strike="sngStrike" dirty="0" err="1" smtClean="0"/>
              <a:t>Windw</a:t>
            </a:r>
            <a:r>
              <a:rPr lang="en-US" strike="sngStrike" dirty="0" smtClean="0"/>
              <a:t> of change)</a:t>
            </a:r>
          </a:p>
          <a:p>
            <a:r>
              <a:rPr lang="en-US" strike="sngStrike" dirty="0" smtClean="0"/>
              <a:t>Access </a:t>
            </a:r>
            <a:r>
              <a:rPr lang="en-US" strike="sngStrike" dirty="0" err="1" smtClean="0"/>
              <a:t>Cahmlor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adminstravie</a:t>
            </a:r>
            <a:r>
              <a:rPr lang="en-US" strike="sngStrike" dirty="0" smtClean="0"/>
              <a:t> network</a:t>
            </a:r>
          </a:p>
          <a:p>
            <a:r>
              <a:rPr lang="en-US" strike="sngStrike" dirty="0" smtClean="0"/>
              <a:t>NAME CHANE(free pizza) Halloween mike </a:t>
            </a:r>
            <a:r>
              <a:rPr lang="en-US" strike="sngStrike" dirty="0" err="1" smtClean="0"/>
              <a:t>myers,bat</a:t>
            </a:r>
            <a:r>
              <a:rPr lang="en-US" strike="sngStrike" dirty="0" smtClean="0"/>
              <a:t> out of </a:t>
            </a:r>
            <a:r>
              <a:rPr lang="en-US" strike="sngStrike" dirty="0" err="1" smtClean="0"/>
              <a:t>hell,scorpions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169431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895819" y="1876301"/>
            <a:ext cx="1472541" cy="254033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878907" y="1626106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Angela St </a:t>
            </a:r>
            <a:r>
              <a:rPr lang="en-US" dirty="0" err="1" smtClean="0"/>
              <a:t>Francco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1294410" y="1648091"/>
            <a:ext cx="748146" cy="356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46022" y="2386317"/>
            <a:ext cx="8636223" cy="11482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2508221" y="1782621"/>
            <a:ext cx="1163780" cy="503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>
            <a:stCxn id="21" idx="0"/>
          </p:cNvCxnSpPr>
          <p:nvPr/>
        </p:nvCxnSpPr>
        <p:spPr>
          <a:xfrm>
            <a:off x="3090111" y="1782621"/>
            <a:ext cx="0" cy="1710833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439972" y="2093607"/>
            <a:ext cx="921598" cy="53550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</a:p>
          <a:p>
            <a:pPr algn="ctr"/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trtaffinking</a:t>
            </a:r>
            <a:endParaRPr lang="en-US" sz="800" strike="sngStrike" dirty="0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2624445" y="1669266"/>
            <a:ext cx="1" cy="245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07658" y="4524300"/>
            <a:ext cx="1229582" cy="899613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2624" y="4129084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1998 </a:t>
            </a:r>
            <a:r>
              <a:rPr lang="en-US" sz="800" dirty="0" err="1" smtClean="0"/>
              <a:t>God.nonPOliceTuniisan</a:t>
            </a:r>
            <a:endParaRPr lang="en-US" sz="800" dirty="0" smtClean="0"/>
          </a:p>
          <a:p>
            <a:r>
              <a:rPr lang="en-US" sz="800" dirty="0" smtClean="0"/>
              <a:t>.</a:t>
            </a:r>
            <a:r>
              <a:rPr lang="en-US" sz="800" dirty="0" err="1" smtClean="0"/>
              <a:t>PopeStiFrncis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3901111" y="4686673"/>
            <a:ext cx="2526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hendirk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  <a:r>
              <a:rPr lang="en-US" dirty="0" err="1" smtClean="0"/>
              <a:t>WWI.</a:t>
            </a:r>
            <a:r>
              <a:rPr lang="en-US" sz="800" strike="sngStrike" dirty="0" err="1" smtClean="0"/>
              <a:t>brunnenstr,kaiseralle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31" name="Straight Connector 30"/>
          <p:cNvCxnSpPr>
            <a:stCxn id="14" idx="3"/>
          </p:cNvCxnSpPr>
          <p:nvPr/>
        </p:nvCxnSpPr>
        <p:spPr>
          <a:xfrm flipH="1" flipV="1">
            <a:off x="3946023" y="2910213"/>
            <a:ext cx="8636222" cy="50228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/>
          <p:cNvSpPr/>
          <p:nvPr/>
        </p:nvSpPr>
        <p:spPr>
          <a:xfrm>
            <a:off x="3921538" y="1200627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ube 32"/>
          <p:cNvSpPr/>
          <p:nvPr/>
        </p:nvSpPr>
        <p:spPr>
          <a:xfrm>
            <a:off x="4811043" y="1174858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ube 33"/>
          <p:cNvSpPr/>
          <p:nvPr/>
        </p:nvSpPr>
        <p:spPr>
          <a:xfrm>
            <a:off x="5696915" y="1172412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585856" y="3611023"/>
            <a:ext cx="551383" cy="1185503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EROS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9"/>
            <a:ext cx="671535" cy="8884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788432" y="1351579"/>
            <a:ext cx="2705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VIRGINA MARY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366700" y="2033709"/>
            <a:ext cx="1037352" cy="595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</a:p>
          <a:p>
            <a:pPr algn="ctr"/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trtaffinking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368114" y="2596062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Call you Rice Muller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92" y="2800624"/>
            <a:ext cx="328105" cy="32810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96918" y="2703784"/>
            <a:ext cx="619022" cy="698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563" y="5596568"/>
            <a:ext cx="1732477" cy="984094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61151" y="5510151"/>
            <a:ext cx="2088061" cy="130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ube 44"/>
          <p:cNvSpPr/>
          <p:nvPr/>
        </p:nvSpPr>
        <p:spPr>
          <a:xfrm>
            <a:off x="6616813" y="1165741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7610633" y="1058241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12831" y="1186733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11535" y="5394515"/>
            <a:ext cx="1738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EXPORT </a:t>
            </a:r>
            <a:r>
              <a:rPr lang="en-US" dirty="0" err="1" smtClean="0"/>
              <a:t>roth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ibm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daimler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glu</a:t>
            </a:r>
            <a:endParaRPr lang="en-US" dirty="0" smtClean="0"/>
          </a:p>
          <a:p>
            <a:r>
              <a:rPr lang="en-US" b="1" dirty="0" smtClean="0"/>
              <a:t>IMPORT</a:t>
            </a:r>
            <a:r>
              <a:rPr lang="en-US" dirty="0" smtClean="0"/>
              <a:t> apple</a:t>
            </a:r>
            <a:endParaRPr lang="en-US" dirty="0"/>
          </a:p>
        </p:txBody>
      </p:sp>
      <p:sp>
        <p:nvSpPr>
          <p:cNvPr id="48" name="Cube 47"/>
          <p:cNvSpPr/>
          <p:nvPr/>
        </p:nvSpPr>
        <p:spPr>
          <a:xfrm>
            <a:off x="9456605" y="1165741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10441586" y="1152573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11352623" y="1186733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ube 51"/>
          <p:cNvSpPr/>
          <p:nvPr/>
        </p:nvSpPr>
        <p:spPr>
          <a:xfrm>
            <a:off x="3987229" y="3311450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852250" y="3296430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Cube 53"/>
          <p:cNvSpPr/>
          <p:nvPr/>
        </p:nvSpPr>
        <p:spPr>
          <a:xfrm>
            <a:off x="5738122" y="3293984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Cube 54"/>
          <p:cNvSpPr/>
          <p:nvPr/>
        </p:nvSpPr>
        <p:spPr>
          <a:xfrm>
            <a:off x="6658020" y="3287313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Cube 55"/>
          <p:cNvSpPr/>
          <p:nvPr/>
        </p:nvSpPr>
        <p:spPr>
          <a:xfrm>
            <a:off x="7643001" y="3274145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8554038" y="3308305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Cube 57"/>
          <p:cNvSpPr/>
          <p:nvPr/>
        </p:nvSpPr>
        <p:spPr>
          <a:xfrm>
            <a:off x="9497812" y="3287313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ube 58"/>
          <p:cNvSpPr/>
          <p:nvPr/>
        </p:nvSpPr>
        <p:spPr>
          <a:xfrm>
            <a:off x="10482793" y="3274145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/>
          <p:cNvSpPr/>
          <p:nvPr/>
        </p:nvSpPr>
        <p:spPr>
          <a:xfrm>
            <a:off x="11393830" y="3308305"/>
            <a:ext cx="798170" cy="131639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3957076" y="5424682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nonPOlciHumanTrafficeng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7870476" y="5298867"/>
            <a:ext cx="1037352" cy="5954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Stanford</a:t>
            </a:r>
          </a:p>
          <a:p>
            <a:pPr algn="ctr"/>
            <a:r>
              <a:rPr lang="en-US" sz="800" strike="sngStrike" dirty="0" smtClean="0"/>
              <a:t>Human </a:t>
            </a:r>
            <a:r>
              <a:rPr lang="en-US" sz="800" strike="sngStrike" dirty="0" err="1" smtClean="0"/>
              <a:t>trtaffinking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4137666" y="5225507"/>
            <a:ext cx="2778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BANK GREENSPAN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9282431" y="6367726"/>
            <a:ext cx="27971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0" i="0" dirty="0" smtClean="0">
                <a:solidFill>
                  <a:srgbClr val="4D4C4A"/>
                </a:solidFill>
                <a:effectLst/>
                <a:latin typeface="starling"/>
              </a:rPr>
              <a:t>Lycurgus (c. 900 B.C.) </a:t>
            </a:r>
            <a:r>
              <a:rPr lang="en-US" sz="1000" b="0" i="0" dirty="0" err="1" smtClean="0">
                <a:solidFill>
                  <a:srgbClr val="4D4C4A"/>
                </a:solidFill>
                <a:effectLst/>
                <a:latin typeface="starling"/>
              </a:rPr>
              <a:t>Semimythical</a:t>
            </a:r>
            <a:r>
              <a:rPr lang="en-US" sz="1000" b="0" i="0" dirty="0" smtClean="0">
                <a:solidFill>
                  <a:srgbClr val="4D4C4A"/>
                </a:solidFill>
                <a:effectLst/>
                <a:latin typeface="starling"/>
              </a:rPr>
              <a:t> Greek </a:t>
            </a:r>
          </a:p>
          <a:p>
            <a:r>
              <a:rPr lang="en-US" sz="1000" b="0" i="0" dirty="0" smtClean="0">
                <a:solidFill>
                  <a:srgbClr val="4D4C4A"/>
                </a:solidFill>
                <a:effectLst/>
                <a:latin typeface="starling"/>
              </a:rPr>
              <a:t>legislator. Traditional author of laws and </a:t>
            </a:r>
          </a:p>
          <a:p>
            <a:r>
              <a:rPr lang="en-US" sz="1000" b="0" i="0" dirty="0" smtClean="0">
                <a:solidFill>
                  <a:srgbClr val="4D4C4A"/>
                </a:solidFill>
                <a:effectLst/>
                <a:latin typeface="starling"/>
              </a:rPr>
              <a:t>institution of Sparta.</a:t>
            </a:r>
            <a:endParaRPr lang="en-US" sz="1000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0767" y="4804916"/>
            <a:ext cx="2384717" cy="1589811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5302681" y="5978025"/>
            <a:ext cx="3399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Medselac</a:t>
            </a:r>
            <a:endParaRPr lang="en-US" strike="sngStrike" dirty="0" smtClean="0"/>
          </a:p>
          <a:p>
            <a:r>
              <a:rPr lang="en-US" strike="sngStrike" dirty="0" err="1" smtClean="0"/>
              <a:t>Slavek</a:t>
            </a:r>
            <a:r>
              <a:rPr lang="en-US" dirty="0" smtClean="0"/>
              <a:t>	IPX </a:t>
            </a:r>
            <a:r>
              <a:rPr lang="en-US" dirty="0" err="1" smtClean="0"/>
              <a:t>ibm.damiler.coldwell</a:t>
            </a:r>
            <a:endParaRPr lang="en-US" dirty="0"/>
          </a:p>
          <a:p>
            <a:r>
              <a:rPr lang="en-US" strike="sngStrike" dirty="0" err="1" smtClean="0"/>
              <a:t>Arim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Fazlia</a:t>
            </a:r>
            <a:endParaRPr lang="en-US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4701107" y="5778850"/>
            <a:ext cx="207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Pope Saint </a:t>
            </a:r>
            <a:r>
              <a:rPr lang="en-US" strike="sngStrike" dirty="0" err="1" smtClean="0"/>
              <a:t>Franceco</a:t>
            </a:r>
            <a:endParaRPr lang="en-US" strike="sngStrike" dirty="0"/>
          </a:p>
        </p:txBody>
      </p:sp>
      <p:cxnSp>
        <p:nvCxnSpPr>
          <p:cNvPr id="70" name="Straight Arrow Connector 69"/>
          <p:cNvCxnSpPr/>
          <p:nvPr/>
        </p:nvCxnSpPr>
        <p:spPr>
          <a:xfrm flipH="1">
            <a:off x="6137207" y="6133179"/>
            <a:ext cx="2911790" cy="27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466599" y="4624153"/>
            <a:ext cx="111222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0" i="0" dirty="0" smtClean="0">
                <a:solidFill>
                  <a:srgbClr val="4D4C4A"/>
                </a:solidFill>
                <a:effectLst/>
                <a:latin typeface="starling"/>
              </a:rPr>
              <a:t>Lycurgus</a:t>
            </a:r>
          </a:p>
          <a:p>
            <a:r>
              <a:rPr lang="en-US" sz="800" b="0" i="0" dirty="0" smtClean="0">
                <a:solidFill>
                  <a:srgbClr val="4D4C4A"/>
                </a:solidFill>
                <a:effectLst/>
                <a:latin typeface="starling"/>
              </a:rPr>
              <a:t> (c. 900 B.C.) 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1480585" y="3949343"/>
            <a:ext cx="316304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</a:rPr>
              <a:t>WWI</a:t>
            </a:r>
            <a:r>
              <a:rPr lang="en-US" sz="800" dirty="0" err="1" smtClean="0">
                <a:solidFill>
                  <a:schemeClr val="bg1"/>
                </a:solidFill>
              </a:rPr>
              <a:t>I.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kaiseralle</a:t>
            </a:r>
            <a:r>
              <a:rPr lang="en-US" sz="800" strike="sngStrike" dirty="0" smtClean="0">
                <a:solidFill>
                  <a:schemeClr val="bg1"/>
                </a:solidFill>
              </a:rPr>
              <a:t>)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862536" y="1397620"/>
            <a:ext cx="1873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IMPORT</a:t>
            </a:r>
            <a:r>
              <a:rPr lang="en-US" dirty="0" smtClean="0"/>
              <a:t> </a:t>
            </a:r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jesus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hazelcast</a:t>
            </a:r>
            <a:endParaRPr lang="en-US" sz="800" strike="sngStrike" dirty="0"/>
          </a:p>
        </p:txBody>
      </p:sp>
      <p:cxnSp>
        <p:nvCxnSpPr>
          <p:cNvPr id="79" name="Straight Arrow Connector 78"/>
          <p:cNvCxnSpPr/>
          <p:nvPr/>
        </p:nvCxnSpPr>
        <p:spPr>
          <a:xfrm flipH="1" flipV="1">
            <a:off x="4386314" y="2172239"/>
            <a:ext cx="2784028" cy="2829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28306" y="4753639"/>
            <a:ext cx="18036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HOMCIDE:NANA:</a:t>
            </a:r>
          </a:p>
          <a:p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lingi</a:t>
            </a:r>
            <a:r>
              <a:rPr lang="en-US" sz="800" strike="sngStrike" dirty="0" smtClean="0"/>
              <a:t>(ICH </a:t>
            </a:r>
            <a:r>
              <a:rPr lang="en-US" sz="800" strike="sngStrike" dirty="0" err="1" smtClean="0"/>
              <a:t>euch</a:t>
            </a:r>
            <a:r>
              <a:rPr lang="en-US" sz="800" strike="sngStrike" dirty="0" smtClean="0"/>
              <a:t> die </a:t>
            </a:r>
            <a:r>
              <a:rPr lang="en-US" sz="800" strike="sngStrike" dirty="0" err="1" smtClean="0"/>
              <a:t>orhen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lang</a:t>
            </a:r>
            <a:r>
              <a:rPr lang="en-US" sz="800" strike="sngStrike" dirty="0" smtClean="0"/>
              <a:t>)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778328" y="2118379"/>
            <a:ext cx="483308" cy="2679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6049504" y="2172239"/>
            <a:ext cx="105509" cy="1408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003726" y="2278102"/>
            <a:ext cx="257910" cy="1777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 flipH="1" flipV="1">
            <a:off x="5943707" y="2256311"/>
            <a:ext cx="1379035" cy="28982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/>
          <p:cNvSpPr/>
          <p:nvPr/>
        </p:nvSpPr>
        <p:spPr>
          <a:xfrm>
            <a:off x="7967380" y="2721049"/>
            <a:ext cx="399847" cy="3864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7931345" y="2375611"/>
            <a:ext cx="399847" cy="38643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 rot="4694233">
            <a:off x="7748624" y="2644970"/>
            <a:ext cx="8114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90" name="Straight Connector 89"/>
          <p:cNvCxnSpPr>
            <a:stCxn id="83" idx="0"/>
          </p:cNvCxnSpPr>
          <p:nvPr/>
        </p:nvCxnSpPr>
        <p:spPr>
          <a:xfrm>
            <a:off x="6019982" y="2118379"/>
            <a:ext cx="241654" cy="370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V="1">
            <a:off x="7128306" y="1782621"/>
            <a:ext cx="658108" cy="36412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14562" y="5394959"/>
            <a:ext cx="6960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CVPA</a:t>
            </a:r>
          </a:p>
          <a:p>
            <a:r>
              <a:rPr lang="en-US" sz="800" strike="sngStrike" dirty="0" err="1" smtClean="0"/>
              <a:t>Apple:touch</a:t>
            </a:r>
            <a:endParaRPr lang="en-US" sz="800" strike="sngStrike" dirty="0"/>
          </a:p>
        </p:txBody>
      </p:sp>
      <p:cxnSp>
        <p:nvCxnSpPr>
          <p:cNvPr id="96" name="Straight Arrow Connector 95"/>
          <p:cNvCxnSpPr/>
          <p:nvPr/>
        </p:nvCxnSpPr>
        <p:spPr>
          <a:xfrm flipV="1">
            <a:off x="7530134" y="4059229"/>
            <a:ext cx="461784" cy="19683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7063184" y="5764677"/>
            <a:ext cx="136447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ibm.oprhar.Sandra.”AIDDS</a:t>
            </a:r>
            <a:r>
              <a:rPr lang="en-US" sz="800" strike="sngStrike" dirty="0" smtClean="0"/>
              <a:t>”</a:t>
            </a:r>
            <a:endParaRPr lang="en-US" sz="800" strike="sngStrike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5238148" y="1543384"/>
            <a:ext cx="658108" cy="3641292"/>
          </a:xfrm>
          <a:prstGeom prst="straightConnector1">
            <a:avLst/>
          </a:prstGeom>
          <a:ln w="3079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 rot="16836812">
            <a:off x="4848104" y="3444721"/>
            <a:ext cx="1300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41</a:t>
            </a:r>
            <a:r>
              <a:rPr lang="en-US" b="1" strike="sngStrike" dirty="0" smtClean="0">
                <a:solidFill>
                  <a:schemeClr val="bg1"/>
                </a:solidFill>
              </a:rPr>
              <a:t>.TURKISH</a:t>
            </a:r>
            <a:endParaRPr lang="en-US" b="1" strike="sngStrik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1855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2334" y="2709945"/>
            <a:ext cx="5726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 smtClean="0"/>
              <a:t>poilcei</a:t>
            </a:r>
            <a:r>
              <a:rPr lang="en-US" sz="7200" dirty="0" smtClean="0"/>
              <a:t> cat tree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57600" y="2541319"/>
            <a:ext cx="2434442" cy="226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1644" y="5854535"/>
            <a:ext cx="10816803" cy="35626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804" y="4451129"/>
            <a:ext cx="8671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 o l </a:t>
            </a:r>
            <a:r>
              <a:rPr lang="en-US" sz="9600" dirty="0" err="1"/>
              <a:t>i</a:t>
            </a:r>
            <a:r>
              <a:rPr lang="en-US" sz="9600" dirty="0" smtClean="0"/>
              <a:t> c e cat tree</a:t>
            </a:r>
            <a:endParaRPr lang="en-US" sz="96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296395" y="4275117"/>
            <a:ext cx="1413163" cy="1282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8644" y="4233553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grammer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48" y="1388300"/>
            <a:ext cx="2902759" cy="18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78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36" y="1801894"/>
            <a:ext cx="3097190" cy="19744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19" y="1801894"/>
            <a:ext cx="2895521" cy="2171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860" y="1801894"/>
            <a:ext cx="1247619" cy="221904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4417621" y="1388300"/>
            <a:ext cx="2588819" cy="3302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776835" y="1446564"/>
            <a:ext cx="2588819" cy="33024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476420" y="4749017"/>
            <a:ext cx="46313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At 1:00 am the person calling report a cat(their cat) has </a:t>
            </a:r>
            <a:r>
              <a:rPr lang="en-US" dirty="0" err="1" smtClean="0"/>
              <a:t>climed</a:t>
            </a:r>
            <a:r>
              <a:rPr lang="en-US" dirty="0" smtClean="0"/>
              <a:t> the tree and they need assistance to get it down.</a:t>
            </a:r>
          </a:p>
          <a:p>
            <a:endParaRPr lang="en-US" dirty="0"/>
          </a:p>
          <a:p>
            <a:r>
              <a:rPr lang="en-US" dirty="0" smtClean="0"/>
              <a:t>Around 1:15 the cat had been returned to its care taker.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767266" y="3841699"/>
            <a:ext cx="3340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LABOR CODE FBI:KIDNAPPING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97" y="4655493"/>
            <a:ext cx="2466975" cy="1847850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4266397" y="4453247"/>
            <a:ext cx="1980024" cy="17812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6305797" y="5162611"/>
            <a:ext cx="578799" cy="858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049232" y="4315860"/>
            <a:ext cx="2638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CIVIL </a:t>
            </a:r>
            <a:r>
              <a:rPr lang="en-US" dirty="0" err="1" smtClean="0"/>
              <a:t>CODE.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sequrence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710924" y="1801894"/>
            <a:ext cx="32594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KING.MLK(INTERNET PAYMENTS)</a:t>
            </a:r>
          </a:p>
          <a:p>
            <a:r>
              <a:rPr lang="en-US" dirty="0" smtClean="0"/>
              <a:t>Guy shows document at work </a:t>
            </a:r>
          </a:p>
          <a:p>
            <a:r>
              <a:rPr lang="en-US" dirty="0" smtClean="0"/>
              <a:t>before meeting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534390" y="2101932"/>
            <a:ext cx="3336966" cy="35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24" idx="1"/>
          </p:cNvCxnSpPr>
          <p:nvPr/>
        </p:nvCxnSpPr>
        <p:spPr>
          <a:xfrm>
            <a:off x="710924" y="2263559"/>
            <a:ext cx="29229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10924" y="2493818"/>
            <a:ext cx="1747268" cy="106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53787" y="29114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10924" y="3280750"/>
            <a:ext cx="2844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Marin-DE-</a:t>
            </a:r>
            <a:r>
              <a:rPr lang="en-US" dirty="0" err="1" smtClean="0"/>
              <a:t>Moutain</a:t>
            </a:r>
            <a:r>
              <a:rPr lang="en-US" dirty="0" smtClean="0"/>
              <a:t> View</a:t>
            </a:r>
          </a:p>
          <a:p>
            <a:r>
              <a:rPr lang="en-US" dirty="0" smtClean="0"/>
              <a:t>Create Document for Person</a:t>
            </a:r>
            <a:endParaRPr lang="en-US" dirty="0"/>
          </a:p>
        </p:txBody>
      </p:sp>
      <p:cxnSp>
        <p:nvCxnSpPr>
          <p:cNvPr id="34" name="Straight Connector 33"/>
          <p:cNvCxnSpPr>
            <a:stCxn id="32" idx="1"/>
          </p:cNvCxnSpPr>
          <p:nvPr/>
        </p:nvCxnSpPr>
        <p:spPr>
          <a:xfrm flipV="1">
            <a:off x="710924" y="3603915"/>
            <a:ext cx="269729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66" y="4077933"/>
            <a:ext cx="833441" cy="57756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12" y="4048621"/>
            <a:ext cx="833441" cy="57756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653" y="4037111"/>
            <a:ext cx="833441" cy="577560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15636" y="4211031"/>
            <a:ext cx="3554706" cy="444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73936" y="458906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Source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192" y="4816782"/>
            <a:ext cx="335150" cy="596106"/>
          </a:xfrm>
          <a:prstGeom prst="rect">
            <a:avLst/>
          </a:prstGeom>
        </p:spPr>
      </p:pic>
      <p:sp>
        <p:nvSpPr>
          <p:cNvPr id="42" name="Cube 41"/>
          <p:cNvSpPr/>
          <p:nvPr/>
        </p:nvSpPr>
        <p:spPr>
          <a:xfrm>
            <a:off x="2340632" y="4940135"/>
            <a:ext cx="733304" cy="4727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441" y="4801037"/>
            <a:ext cx="335150" cy="596106"/>
          </a:xfrm>
          <a:prstGeom prst="rect">
            <a:avLst/>
          </a:prstGeom>
        </p:spPr>
      </p:pic>
      <p:sp>
        <p:nvSpPr>
          <p:cNvPr id="44" name="Cube 43"/>
          <p:cNvSpPr/>
          <p:nvPr/>
        </p:nvSpPr>
        <p:spPr>
          <a:xfrm>
            <a:off x="2977244" y="4871143"/>
            <a:ext cx="733304" cy="4727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6927" y="4821358"/>
            <a:ext cx="335150" cy="596106"/>
          </a:xfrm>
          <a:prstGeom prst="rect">
            <a:avLst/>
          </a:prstGeom>
        </p:spPr>
      </p:pic>
      <p:sp>
        <p:nvSpPr>
          <p:cNvPr id="46" name="Cube 45"/>
          <p:cNvSpPr/>
          <p:nvPr/>
        </p:nvSpPr>
        <p:spPr>
          <a:xfrm>
            <a:off x="1066730" y="4891464"/>
            <a:ext cx="733304" cy="47275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817699" y="5383352"/>
            <a:ext cx="4093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KING.LARY.88</a:t>
            </a:r>
            <a:r>
              <a:rPr lang="en-US" baseline="30000" dirty="0" smtClean="0"/>
              <a:t>th</a:t>
            </a:r>
            <a:r>
              <a:rPr lang="en-US" strike="sngStrike" dirty="0" smtClean="0"/>
              <a:t>(spy </a:t>
            </a:r>
            <a:r>
              <a:rPr lang="en-US" strike="sngStrike" dirty="0" err="1" smtClean="0"/>
              <a:t>ddr,hendik,newpaper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Created</a:t>
            </a:r>
            <a:r>
              <a:rPr lang="en-US" dirty="0" smtClean="0"/>
              <a:t> </a:t>
            </a:r>
            <a:r>
              <a:rPr lang="en-US" strike="sngStrike" dirty="0" smtClean="0"/>
              <a:t>Documents</a:t>
            </a:r>
            <a:r>
              <a:rPr lang="en-US" dirty="0" smtClean="0"/>
              <a:t> for Person</a:t>
            </a:r>
          </a:p>
          <a:p>
            <a:r>
              <a:rPr lang="en-US" dirty="0" smtClean="0"/>
              <a:t>Social </a:t>
            </a:r>
            <a:r>
              <a:rPr lang="en-US" dirty="0" err="1" smtClean="0"/>
              <a:t>Seucyt</a:t>
            </a:r>
            <a:r>
              <a:rPr lang="en-US" dirty="0" smtClean="0"/>
              <a:t> </a:t>
            </a:r>
            <a:r>
              <a:rPr lang="en-US" dirty="0" err="1" smtClean="0"/>
              <a:t>Admisntr</a:t>
            </a:r>
            <a:r>
              <a:rPr lang="en-US" dirty="0" smtClean="0"/>
              <a:t>(</a:t>
            </a:r>
            <a:r>
              <a:rPr lang="en-US" dirty="0" err="1" smtClean="0"/>
              <a:t>larry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485292" y="6087844"/>
            <a:ext cx="7885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HOMCIDIE:LUX:CONTIOWN:INSTRESTTOWN</a:t>
            </a:r>
            <a:r>
              <a:rPr lang="en-US" strike="sngStrike" dirty="0" smtClean="0"/>
              <a:t>(Hendrik </a:t>
            </a:r>
            <a:r>
              <a:rPr lang="en-US" strike="sngStrike" dirty="0" err="1" smtClean="0"/>
              <a:t>wiesloch,kriachtal</a:t>
            </a:r>
            <a:r>
              <a:rPr lang="en-US" strike="sngStrike" dirty="0" smtClean="0"/>
              <a:t>)</a:t>
            </a:r>
          </a:p>
          <a:p>
            <a:r>
              <a:rPr lang="en-US" sz="1000" b="1" dirty="0" smtClean="0"/>
              <a:t>IMPORT</a:t>
            </a:r>
            <a:r>
              <a:rPr lang="en-US" sz="1000" strike="sngStrike" dirty="0" smtClean="0"/>
              <a:t> apple </a:t>
            </a:r>
            <a:r>
              <a:rPr lang="en-US" sz="1000" strike="sngStrike" dirty="0" err="1" smtClean="0"/>
              <a:t>jophse</a:t>
            </a:r>
            <a:r>
              <a:rPr lang="en-US" sz="1000" strike="sngStrike" dirty="0" smtClean="0"/>
              <a:t> glasses</a:t>
            </a:r>
          </a:p>
          <a:p>
            <a:r>
              <a:rPr lang="en-US" sz="1000" b="1" strike="sngStrike" dirty="0" smtClean="0"/>
              <a:t>IMPORT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ibm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chrisotper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endley</a:t>
            </a:r>
            <a:r>
              <a:rPr lang="en-US" sz="1000" strike="sngStrike" dirty="0" smtClean="0"/>
              <a:t> glasses</a:t>
            </a:r>
          </a:p>
          <a:p>
            <a:r>
              <a:rPr lang="en-US" sz="1000" strike="sngStrike" dirty="0" smtClean="0"/>
              <a:t>IMPORT </a:t>
            </a:r>
            <a:r>
              <a:rPr lang="en-US" sz="1000" strike="sngStrike" dirty="0" err="1" smtClean="0"/>
              <a:t>ibm.intel.hendir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glases</a:t>
            </a:r>
            <a:endParaRPr lang="en-US" sz="10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330046" y="543889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-1247" y="6082635"/>
            <a:ext cx="6527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</a:p>
          <a:p>
            <a:r>
              <a:rPr lang="en-US" dirty="0" smtClean="0"/>
              <a:t>2007</a:t>
            </a:r>
          </a:p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2977244" y="6544300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187,23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366604" y="5659108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 187,23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7383" y="3752983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10015178" y="6505709"/>
            <a:ext cx="2169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reshow cartoons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667472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2334" y="2709945"/>
            <a:ext cx="572663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err="1" smtClean="0"/>
              <a:t>poilcei</a:t>
            </a:r>
            <a:r>
              <a:rPr lang="en-US" sz="7200" dirty="0" smtClean="0"/>
              <a:t> cat tree</a:t>
            </a:r>
            <a:endParaRPr lang="en-US" sz="7200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657600" y="2541319"/>
            <a:ext cx="2434442" cy="2268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1644" y="5854535"/>
            <a:ext cx="10816803" cy="35626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6804" y="4451129"/>
            <a:ext cx="86716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P o l </a:t>
            </a:r>
            <a:r>
              <a:rPr lang="en-US" sz="9600" dirty="0" err="1"/>
              <a:t>i</a:t>
            </a:r>
            <a:r>
              <a:rPr lang="en-US" sz="9600" dirty="0" smtClean="0"/>
              <a:t> c e cat tree</a:t>
            </a:r>
            <a:endParaRPr lang="en-US" sz="9600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296395" y="4275117"/>
            <a:ext cx="1413163" cy="12825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48644" y="4233553"/>
            <a:ext cx="1043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grammer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48" y="1388300"/>
            <a:ext cx="2902759" cy="185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8898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463138" y="5890161"/>
            <a:ext cx="11435937" cy="11875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5994" y="2855048"/>
            <a:ext cx="12675714" cy="30469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9600" dirty="0" smtClean="0"/>
              <a:t>P o l </a:t>
            </a:r>
            <a:r>
              <a:rPr lang="en-US" sz="9600" dirty="0" err="1"/>
              <a:t>i</a:t>
            </a:r>
            <a:r>
              <a:rPr lang="en-US" sz="9600" dirty="0" smtClean="0"/>
              <a:t> c e my cat clim</a:t>
            </a:r>
            <a:r>
              <a:rPr lang="en-US" sz="9600" dirty="0" smtClean="0">
                <a:solidFill>
                  <a:srgbClr val="FF0000"/>
                </a:solidFill>
              </a:rPr>
              <a:t>b</a:t>
            </a:r>
            <a:r>
              <a:rPr lang="en-US" sz="9600" dirty="0" smtClean="0"/>
              <a:t>ed </a:t>
            </a:r>
          </a:p>
          <a:p>
            <a:r>
              <a:rPr lang="en-US" sz="9600" dirty="0" smtClean="0"/>
              <a:t>up the tree</a:t>
            </a:r>
            <a:endParaRPr lang="en-US" sz="96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048" y="1388300"/>
            <a:ext cx="2902759" cy="185050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463138" y="4378542"/>
            <a:ext cx="11305309" cy="0"/>
          </a:xfrm>
          <a:prstGeom prst="line">
            <a:avLst/>
          </a:prstGeom>
          <a:ln w="762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45994" y="2008104"/>
            <a:ext cx="36086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9-1-1 Caller:</a:t>
            </a:r>
            <a:endParaRPr lang="en-US" sz="5400" dirty="0"/>
          </a:p>
        </p:txBody>
      </p:sp>
      <p:sp>
        <p:nvSpPr>
          <p:cNvPr id="18" name="TextBox 17"/>
          <p:cNvSpPr txBox="1"/>
          <p:nvPr/>
        </p:nvSpPr>
        <p:spPr>
          <a:xfrm>
            <a:off x="4503842" y="1649151"/>
            <a:ext cx="41915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Larua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schulz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gilf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insest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IPX </a:t>
            </a:r>
          </a:p>
          <a:p>
            <a:r>
              <a:rPr lang="en-US" dirty="0" smtClean="0"/>
              <a:t>WAR.(b10).</a:t>
            </a:r>
            <a:r>
              <a:rPr lang="en-US" dirty="0" err="1" smtClean="0"/>
              <a:t>Philis.WHTIHOUSE.ATOMBOMB</a:t>
            </a:r>
            <a:endParaRPr lang="en-US" dirty="0" smtClean="0"/>
          </a:p>
          <a:p>
            <a:r>
              <a:rPr lang="en-US" dirty="0" smtClean="0"/>
              <a:t>CIVIL CODE: 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teacer</a:t>
            </a:r>
            <a:r>
              <a:rPr lang="en-US" sz="800" strike="sngStrike" dirty="0" smtClean="0"/>
              <a:t>(,gold) spelling and </a:t>
            </a:r>
            <a:r>
              <a:rPr lang="en-US" sz="800" strike="sngStrike" dirty="0" err="1" smtClean="0"/>
              <a:t>gram</a:t>
            </a:r>
            <a:r>
              <a:rPr lang="en-US" strike="sngStrike" dirty="0" err="1" smtClean="0"/>
              <a:t>mer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5967873" y="6488668"/>
            <a:ext cx="337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KING.(6.0, F DICTACT RED/BLACK )</a:t>
            </a:r>
            <a:endParaRPr lang="en-US" dirty="0"/>
          </a:p>
        </p:txBody>
      </p:sp>
      <p:cxnSp>
        <p:nvCxnSpPr>
          <p:cNvPr id="21" name="Straight Connector 20"/>
          <p:cNvCxnSpPr>
            <a:endCxn id="19" idx="3"/>
          </p:cNvCxnSpPr>
          <p:nvPr/>
        </p:nvCxnSpPr>
        <p:spPr>
          <a:xfrm>
            <a:off x="6692268" y="6673334"/>
            <a:ext cx="265364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67873" y="6235420"/>
            <a:ext cx="316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KING.FEDERL BANK</a:t>
            </a:r>
            <a:r>
              <a:rPr lang="en-US" strike="sngStrike" dirty="0" smtClean="0"/>
              <a:t>(undertaker)</a:t>
            </a:r>
            <a:endParaRPr lang="en-US" strike="sngStrike" dirty="0"/>
          </a:p>
        </p:txBody>
      </p:sp>
      <p:sp>
        <p:nvSpPr>
          <p:cNvPr id="24" name="Rectangle 23"/>
          <p:cNvSpPr/>
          <p:nvPr/>
        </p:nvSpPr>
        <p:spPr>
          <a:xfrm>
            <a:off x="8972501" y="6211669"/>
            <a:ext cx="2905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smtClean="0"/>
              <a:t>.(6.0, F DICTACT RED/BLACK )</a:t>
            </a:r>
            <a:endParaRPr lang="en-US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9915896" y="3348842"/>
            <a:ext cx="1626920" cy="866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434441" y="1413095"/>
            <a:ext cx="6001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HOMICDIE:NANA(GREEN, </a:t>
            </a:r>
            <a:r>
              <a:rPr lang="en-US" dirty="0" err="1" smtClean="0"/>
              <a:t>nonPociCity,nonPCeCoutry</a:t>
            </a:r>
            <a:r>
              <a:rPr lang="en-US" dirty="0" smtClean="0"/>
              <a:t>(</a:t>
            </a:r>
            <a:r>
              <a:rPr lang="en-US" dirty="0" err="1" smtClean="0"/>
              <a:t>irnalnd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4144488" y="1413095"/>
            <a:ext cx="748146" cy="3140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7484091" y="1412315"/>
            <a:ext cx="748146" cy="3140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478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60717"/>
            <a:ext cx="1055180" cy="701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59" y="3262869"/>
            <a:ext cx="930462" cy="79954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69527" y="3408218"/>
            <a:ext cx="3028208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18752" y="1401042"/>
            <a:ext cx="725330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b="1" dirty="0" smtClean="0"/>
              <a:t>EVIDINECE</a:t>
            </a:r>
            <a:endParaRPr lang="en-US" sz="88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562" y="4207761"/>
            <a:ext cx="2002149" cy="86579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637076" y="4359294"/>
            <a:ext cx="3028208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54980" y="2918936"/>
            <a:ext cx="407778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Lifelong </a:t>
            </a:r>
            <a:r>
              <a:rPr lang="en-US" dirty="0" err="1" smtClean="0"/>
              <a:t>Inflamatory</a:t>
            </a:r>
            <a:r>
              <a:rPr lang="en-US" dirty="0" smtClean="0"/>
              <a:t> Decides</a:t>
            </a:r>
          </a:p>
          <a:p>
            <a:r>
              <a:rPr lang="en-US" dirty="0" smtClean="0"/>
              <a:t>Ricard (</a:t>
            </a:r>
            <a:r>
              <a:rPr lang="en-US" dirty="0" err="1" smtClean="0"/>
              <a:t>ddr</a:t>
            </a:r>
            <a:r>
              <a:rPr lang="en-US" dirty="0" smtClean="0"/>
              <a:t> spy) retunes form </a:t>
            </a:r>
            <a:r>
              <a:rPr lang="en-US" dirty="0" err="1" smtClean="0"/>
              <a:t>vations</a:t>
            </a:r>
            <a:r>
              <a:rPr lang="en-US" dirty="0" smtClean="0"/>
              <a:t>( </a:t>
            </a:r>
          </a:p>
          <a:p>
            <a:endParaRPr lang="en-US" dirty="0"/>
          </a:p>
          <a:p>
            <a:r>
              <a:rPr lang="en-US" dirty="0" smtClean="0"/>
              <a:t>LABOR CODE: 30 years could not vacation</a:t>
            </a:r>
          </a:p>
          <a:p>
            <a:r>
              <a:rPr lang="en-US" dirty="0" smtClean="0"/>
              <a:t>CIVIL CODE: dump, VIRIGINA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042486" y="2078151"/>
            <a:ext cx="13961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CPVA</a:t>
            </a:r>
            <a:endParaRPr lang="en-US" sz="4400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1650670" y="3075709"/>
            <a:ext cx="3146961" cy="7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579418" y="3360717"/>
            <a:ext cx="41611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41360" y="3906982"/>
            <a:ext cx="26337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028208" y="4207761"/>
            <a:ext cx="631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46909" y="4724400"/>
            <a:ext cx="44500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 PHILIP JOHONS</a:t>
            </a:r>
          </a:p>
          <a:p>
            <a:r>
              <a:rPr lang="en-US" dirty="0"/>
              <a:t>	</a:t>
            </a:r>
            <a:r>
              <a:rPr lang="en-US" dirty="0" smtClean="0"/>
              <a:t>ATOMBOMB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inflamaory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Asuemed:HOCMEI:CHANALOR:MAINSTREET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1994 </a:t>
            </a:r>
            <a:r>
              <a:rPr lang="en-US" strike="sngStrike" dirty="0" smtClean="0"/>
              <a:t>187.23 </a:t>
            </a:r>
            <a:r>
              <a:rPr lang="en-US" strike="sngStrike" dirty="0" err="1" smtClean="0"/>
              <a:t>famiily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923" y="5073555"/>
            <a:ext cx="451427" cy="70658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711" y="5045846"/>
            <a:ext cx="762000" cy="762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5569527" y="5154940"/>
            <a:ext cx="3028208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73" y="1700058"/>
            <a:ext cx="1133475" cy="152400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9167751" y="1700058"/>
            <a:ext cx="2339439" cy="1218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711" y="6084244"/>
            <a:ext cx="1023545" cy="687344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5646244" y="6104728"/>
            <a:ext cx="3028208" cy="4987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30 year wait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 flipV="1">
            <a:off x="4797631" y="3550722"/>
            <a:ext cx="1298369" cy="28033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666" y="3566564"/>
            <a:ext cx="1157836" cy="115783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373" y="4926198"/>
            <a:ext cx="1090129" cy="727840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1092530" y="5343896"/>
            <a:ext cx="1330036" cy="178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721953" y="6169444"/>
            <a:ext cx="1829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/>
              <a:t>IMPORT.</a:t>
            </a:r>
            <a:r>
              <a:rPr lang="en-US" strike="sngStrike" dirty="0" err="1" smtClean="0"/>
              <a:t>ibm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175110" y="5835674"/>
            <a:ext cx="22091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Ricardo and </a:t>
            </a:r>
            <a:r>
              <a:rPr lang="en-US" strike="sngStrike" dirty="0" err="1" smtClean="0"/>
              <a:t>jana</a:t>
            </a:r>
            <a:endParaRPr lang="en-US" strike="sngStrike" dirty="0" smtClean="0"/>
          </a:p>
          <a:p>
            <a:r>
              <a:rPr lang="en-US" strike="sngStrike" dirty="0" smtClean="0"/>
              <a:t>At San Mate Mall</a:t>
            </a:r>
          </a:p>
          <a:p>
            <a:r>
              <a:rPr lang="en-US" strike="sngStrike" dirty="0" err="1" smtClean="0"/>
              <a:t>Scorpon</a:t>
            </a:r>
            <a:r>
              <a:rPr lang="en-US" strike="sngStrike" dirty="0" smtClean="0"/>
              <a:t> Glass Picture</a:t>
            </a:r>
            <a:endParaRPr lang="en-US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774" y="2483366"/>
            <a:ext cx="800100" cy="533400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7505255" y="2626195"/>
            <a:ext cx="1169197" cy="292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KPMG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7306039" y="1985838"/>
            <a:ext cx="1835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CPVA.infant.dept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954618" y="1818194"/>
            <a:ext cx="1236316" cy="62021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babyface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7537179" y="1717935"/>
            <a:ext cx="1585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SQ:</a:t>
            </a:r>
            <a:r>
              <a:rPr lang="en-US" sz="800" strike="sngStrike" dirty="0" err="1" smtClean="0"/>
              <a:t>Saby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cums</a:t>
            </a:r>
            <a:r>
              <a:rPr lang="en-US" sz="800" strike="sngStrike" dirty="0" smtClean="0"/>
              <a:t> on </a:t>
            </a:r>
            <a:r>
              <a:rPr lang="en-US" sz="800" strike="sngStrike" dirty="0" err="1" smtClean="0"/>
              <a:t>babys</a:t>
            </a:r>
            <a:r>
              <a:rPr lang="en-US" sz="800" strike="sngStrike" dirty="0" smtClean="0"/>
              <a:t> faces</a:t>
            </a:r>
            <a:endParaRPr lang="en-US" sz="8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8302521" y="1700058"/>
            <a:ext cx="883774" cy="42292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465" y="1876300"/>
            <a:ext cx="661888" cy="16986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8402409" y="1654627"/>
            <a:ext cx="828768" cy="76119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723" y="5728088"/>
            <a:ext cx="975192" cy="97519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0189063" y="5835674"/>
            <a:ext cx="1743865" cy="767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0900319" y="4062412"/>
            <a:ext cx="1274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Lily she did </a:t>
            </a:r>
          </a:p>
          <a:p>
            <a:r>
              <a:rPr lang="en-US" strike="sngStrike" dirty="0" smtClean="0"/>
              <a:t>all this</a:t>
            </a:r>
          </a:p>
          <a:p>
            <a:r>
              <a:rPr lang="en-US" dirty="0" smtClean="0"/>
              <a:t>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292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4" y="1619002"/>
            <a:ext cx="2373291" cy="31400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644" y="4253676"/>
            <a:ext cx="1813600" cy="1209066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153709" y="3971697"/>
            <a:ext cx="1635470" cy="2185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601" y="1400338"/>
            <a:ext cx="4118273" cy="51427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37029" y="3689000"/>
            <a:ext cx="1738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You killed a duck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533901" y="574472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11331" y="3178320"/>
            <a:ext cx="1444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NAVY(marlin)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5533452" y="3362986"/>
            <a:ext cx="11167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169" y="6258296"/>
            <a:ext cx="808126" cy="542712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6390837" y="6377049"/>
            <a:ext cx="1042994" cy="423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638813" y="64717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1981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48" y="5977132"/>
            <a:ext cx="622687" cy="460789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6969798" y="5744721"/>
            <a:ext cx="708537" cy="844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2257" y="6215817"/>
            <a:ext cx="238918" cy="56594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650182" y="6258296"/>
            <a:ext cx="1603169" cy="599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95822" y="6275177"/>
            <a:ext cx="1590178" cy="565942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586348" y="5977132"/>
            <a:ext cx="4935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41.HOMICDI:CHANLOR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anita</a:t>
            </a:r>
            <a:r>
              <a:rPr lang="en-US" strike="sngStrike" dirty="0" smtClean="0"/>
              <a:t>).WHITE(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(sap))</a:t>
            </a:r>
            <a:endParaRPr lang="en-US" strike="sngStrike" dirty="0"/>
          </a:p>
        </p:txBody>
      </p:sp>
      <p:cxnSp>
        <p:nvCxnSpPr>
          <p:cNvPr id="37" name="Straight Arrow Connector 36"/>
          <p:cNvCxnSpPr>
            <a:stCxn id="22" idx="1"/>
          </p:cNvCxnSpPr>
          <p:nvPr/>
        </p:nvCxnSpPr>
        <p:spPr>
          <a:xfrm flipH="1" flipV="1">
            <a:off x="5284119" y="6480400"/>
            <a:ext cx="1399050" cy="4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4811331" y="6114053"/>
            <a:ext cx="1083406" cy="44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11582" y="5724828"/>
            <a:ext cx="2122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cocin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Asuem:redhouse</a:t>
            </a:r>
            <a:endParaRPr lang="en-US" strike="sngStrike" dirty="0" smtClean="0"/>
          </a:p>
          <a:p>
            <a:r>
              <a:rPr lang="en-US" dirty="0" smtClean="0"/>
              <a:t>WATER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n.brancifote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3277590" y="6275177"/>
            <a:ext cx="1787054" cy="381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983044" y="5396116"/>
            <a:ext cx="375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HOMISIDE:sunstroke</a:t>
            </a:r>
            <a:r>
              <a:rPr lang="en-US" dirty="0" smtClean="0"/>
              <a:t>(Kodak 1year old:</a:t>
            </a:r>
            <a:endParaRPr lang="en-US" dirty="0"/>
          </a:p>
        </p:txBody>
      </p:sp>
      <p:cxnSp>
        <p:nvCxnSpPr>
          <p:cNvPr id="46" name="Straight Connector 45"/>
          <p:cNvCxnSpPr/>
          <p:nvPr/>
        </p:nvCxnSpPr>
        <p:spPr>
          <a:xfrm>
            <a:off x="2792834" y="5843196"/>
            <a:ext cx="484756" cy="381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4017123" y="5595869"/>
            <a:ext cx="1516329" cy="27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993" y="4310661"/>
            <a:ext cx="604661" cy="82826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3360717" y="4253676"/>
            <a:ext cx="1414570" cy="88524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5354550" y="6431148"/>
            <a:ext cx="1399050" cy="4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 flipV="1">
            <a:off x="5588919" y="6785200"/>
            <a:ext cx="1399050" cy="4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5277428" y="6272547"/>
            <a:ext cx="1399050" cy="49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endCxn id="33" idx="3"/>
          </p:cNvCxnSpPr>
          <p:nvPr/>
        </p:nvCxnSpPr>
        <p:spPr>
          <a:xfrm>
            <a:off x="3586348" y="3189024"/>
            <a:ext cx="1899652" cy="3369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3403751" y="2648197"/>
            <a:ext cx="1931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Broken window[0]</a:t>
            </a:r>
          </a:p>
          <a:p>
            <a:r>
              <a:rPr lang="en-US" dirty="0" smtClean="0"/>
              <a:t>01. </a:t>
            </a:r>
            <a:r>
              <a:rPr lang="en-US" sz="800" strike="sngStrike" dirty="0" smtClean="0"/>
              <a:t>St. </a:t>
            </a:r>
            <a:r>
              <a:rPr lang="en-US" sz="800" strike="sngStrike" dirty="0" err="1" smtClean="0"/>
              <a:t>Frnai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Poep</a:t>
            </a:r>
            <a:r>
              <a:rPr lang="en-US" sz="800" strike="sngStrike" dirty="0" smtClean="0"/>
              <a:t>(broken </a:t>
            </a:r>
            <a:r>
              <a:rPr lang="en-US" sz="800" strike="sngStrike" dirty="0" err="1" smtClean="0"/>
              <a:t>aroow</a:t>
            </a:r>
            <a:r>
              <a:rPr lang="en-US" sz="800" strike="sngStrike" dirty="0" smtClean="0"/>
              <a:t>).AFT</a:t>
            </a:r>
            <a:endParaRPr lang="en-US" sz="8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5064644" y="2027744"/>
            <a:ext cx="1326193" cy="294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094543" y="2369684"/>
            <a:ext cx="1326193" cy="6585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AVAIBLITY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486000" y="6346464"/>
            <a:ext cx="45719" cy="30169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614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439727" y="3244334"/>
            <a:ext cx="5312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:   WWI(</a:t>
            </a:r>
            <a:r>
              <a:rPr lang="en-US" strike="sngStrike" dirty="0" smtClean="0"/>
              <a:t>Café </a:t>
            </a:r>
            <a:r>
              <a:rPr lang="en-US" strike="sngStrike" dirty="0" err="1" smtClean="0"/>
              <a:t>Wien,dj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dr,gohco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2607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6" name="Rectangle 5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873" y="3513345"/>
            <a:ext cx="3186918" cy="196118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241964" y="3230088"/>
            <a:ext cx="1235033" cy="26363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38" y="1876301"/>
            <a:ext cx="855676" cy="10685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0083" y="2066306"/>
            <a:ext cx="327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If you yell then the </a:t>
            </a:r>
            <a:r>
              <a:rPr lang="en-US" strike="sngStrike" dirty="0" err="1" smtClean="0"/>
              <a:t>wahle</a:t>
            </a:r>
            <a:r>
              <a:rPr lang="en-US" strike="sngStrike" dirty="0" smtClean="0"/>
              <a:t> will die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2541910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64" y="3075708"/>
            <a:ext cx="755972" cy="52387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3232371" y="2648197"/>
            <a:ext cx="985652" cy="1971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75949" y="2257670"/>
            <a:ext cx="1324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Ibm.damiler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348842" y="1840675"/>
            <a:ext cx="1403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1&amp;1 </a:t>
            </a:r>
            <a:r>
              <a:rPr lang="en-US" strike="sngStrike" dirty="0" err="1" smtClean="0"/>
              <a:t>Anderes</a:t>
            </a:r>
            <a:endParaRPr lang="en-US" strike="sngStrike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336966" y="1995055"/>
            <a:ext cx="231569" cy="44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160164" y="1546349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384" y="3075708"/>
            <a:ext cx="523875" cy="52387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0" y="5937662"/>
            <a:ext cx="11130676" cy="923330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§Stalking Facebook YMCA	43 </a:t>
            </a:r>
            <a:r>
              <a:rPr lang="en-US" dirty="0" err="1" smtClean="0"/>
              <a:t>Capabiltiy</a:t>
            </a:r>
            <a:r>
              <a:rPr lang="en-US" dirty="0" smtClean="0"/>
              <a:t> Dr. Dr. Prof. (Stanford </a:t>
            </a:r>
            <a:r>
              <a:rPr lang="en-US" dirty="0" err="1" smtClean="0"/>
              <a:t>Cerifie</a:t>
            </a:r>
            <a:r>
              <a:rPr lang="en-US" dirty="0" smtClean="0"/>
              <a:t> ) X/y </a:t>
            </a:r>
            <a:r>
              <a:rPr lang="en-US" dirty="0" err="1" smtClean="0"/>
              <a:t>Plaement</a:t>
            </a:r>
            <a:r>
              <a:rPr lang="en-US" dirty="0" smtClean="0"/>
              <a:t> </a:t>
            </a:r>
            <a:r>
              <a:rPr lang="en-US" dirty="0" err="1" smtClean="0"/>
              <a:t>avg.invert</a:t>
            </a:r>
            <a:r>
              <a:rPr lang="en-US" dirty="0" smtClean="0"/>
              <a:t>. §hate crime 422.6</a:t>
            </a:r>
          </a:p>
          <a:p>
            <a:r>
              <a:rPr lang="en-US" dirty="0" smtClean="0"/>
              <a:t>§Stalking </a:t>
            </a:r>
            <a:r>
              <a:rPr lang="en-US" dirty="0" err="1" smtClean="0"/>
              <a:t>Univeristy</a:t>
            </a:r>
            <a:r>
              <a:rPr lang="en-US" dirty="0" smtClean="0"/>
              <a:t> Black guy </a:t>
            </a:r>
            <a:r>
              <a:rPr lang="en-US" dirty="0" smtClean="0"/>
              <a:t>43 </a:t>
            </a:r>
            <a:r>
              <a:rPr lang="en-US" dirty="0" err="1" smtClean="0"/>
              <a:t>Capabiltiy</a:t>
            </a:r>
            <a:r>
              <a:rPr lang="en-US" dirty="0" smtClean="0"/>
              <a:t> Dr. Dr. Prof. (Stanford </a:t>
            </a:r>
            <a:r>
              <a:rPr lang="en-US" dirty="0" err="1" smtClean="0"/>
              <a:t>Cerifie</a:t>
            </a:r>
            <a:r>
              <a:rPr lang="en-US" dirty="0" smtClean="0"/>
              <a:t> ) X/y </a:t>
            </a:r>
            <a:r>
              <a:rPr lang="en-US" dirty="0" err="1" smtClean="0"/>
              <a:t>Plaement</a:t>
            </a:r>
            <a:r>
              <a:rPr lang="en-US" dirty="0" smtClean="0"/>
              <a:t> </a:t>
            </a:r>
            <a:r>
              <a:rPr lang="en-US" dirty="0" err="1" smtClean="0"/>
              <a:t>avg.invert</a:t>
            </a:r>
            <a:r>
              <a:rPr lang="en-US" dirty="0" smtClean="0"/>
              <a:t>. §hate crime 422.6</a:t>
            </a:r>
          </a:p>
          <a:p>
            <a:r>
              <a:rPr lang="en-US" dirty="0" smtClean="0"/>
              <a:t>2 people missing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1376561" y="6210795"/>
            <a:ext cx="559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dirty="0" err="1" smtClean="0"/>
              <a:t>avg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3160164" y="6523306"/>
            <a:ext cx="623143" cy="33768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379778" y="6580127"/>
            <a:ext cx="403529" cy="27787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412" y="6523306"/>
            <a:ext cx="241341" cy="40346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3783307" y="6523306"/>
            <a:ext cx="968676" cy="4535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5155512" y="6483133"/>
            <a:ext cx="25138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Dtcc</a:t>
            </a:r>
            <a:r>
              <a:rPr lang="en-US" sz="800" strike="sngStrike" dirty="0" smtClean="0"/>
              <a:t>, ralph Eustace, </a:t>
            </a:r>
            <a:r>
              <a:rPr lang="en-US" sz="800" strike="sngStrike" dirty="0" err="1" smtClean="0"/>
              <a:t>facebook</a:t>
            </a:r>
            <a:r>
              <a:rPr lang="en-US" sz="800" strike="sngStrike" dirty="0" smtClean="0"/>
              <a:t> mark </a:t>
            </a:r>
            <a:r>
              <a:rPr lang="en-US" sz="800" strike="sngStrike" dirty="0" err="1" smtClean="0"/>
              <a:t>zucerkber</a:t>
            </a:r>
            <a:r>
              <a:rPr lang="en-US" sz="800" strike="sngStrike" dirty="0" smtClean="0"/>
              <a:t>( no food0</a:t>
            </a:r>
            <a:endParaRPr lang="en-US" sz="800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28681"/>
            <a:ext cx="345620" cy="54032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5883604" y="2648197"/>
            <a:ext cx="730952" cy="14012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661368" y="2242108"/>
            <a:ext cx="4086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err="1" smtClean="0"/>
              <a:t>Ibm.client.bofa.steve.breedloove</a:t>
            </a:r>
            <a:endParaRPr lang="en-US" strike="sngStrike" dirty="0" smtClean="0"/>
          </a:p>
          <a:p>
            <a:r>
              <a:rPr lang="en-US" dirty="0" err="1" smtClean="0"/>
              <a:t>HOMICIDE:LUX</a:t>
            </a:r>
            <a:r>
              <a:rPr lang="en-US" strike="sngStrike" dirty="0" err="1" smtClean="0"/>
              <a:t>:metz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4744725" y="1507434"/>
            <a:ext cx="3008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INTERNET PAYMENTS</a:t>
            </a:r>
            <a:endParaRPr lang="en-US" dirty="0"/>
          </a:p>
        </p:txBody>
      </p:sp>
      <p:sp>
        <p:nvSpPr>
          <p:cNvPr id="53" name="Rectangle 52"/>
          <p:cNvSpPr/>
          <p:nvPr/>
        </p:nvSpPr>
        <p:spPr>
          <a:xfrm>
            <a:off x="394545" y="5131175"/>
            <a:ext cx="1450910" cy="61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Zuckerberg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2027358" y="5143212"/>
            <a:ext cx="1450910" cy="61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yang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3660171" y="5154489"/>
            <a:ext cx="1450910" cy="6175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cook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331676" y="4785157"/>
            <a:ext cx="1146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Invert.and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62036" y="5451970"/>
            <a:ext cx="6187044" cy="112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143629" y="4965139"/>
            <a:ext cx="1986041" cy="116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199938" y="4713306"/>
            <a:ext cx="117921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009886" y="3692029"/>
            <a:ext cx="28150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i="1" strike="sngStrike" dirty="0" smtClean="0"/>
              <a:t> </a:t>
            </a:r>
            <a:r>
              <a:rPr lang="en-US" strike="sngStrike" dirty="0" err="1" smtClean="0"/>
              <a:t>Vigirinnia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Rommeti</a:t>
            </a:r>
            <a:endParaRPr lang="en-US" strike="sngStrike" dirty="0" smtClean="0"/>
          </a:p>
          <a:p>
            <a:r>
              <a:rPr lang="en-US" strike="sngStrike" dirty="0" smtClean="0"/>
              <a:t>Angel Merkel</a:t>
            </a:r>
          </a:p>
          <a:p>
            <a:r>
              <a:rPr lang="en-US" strike="sngStrike" dirty="0" smtClean="0"/>
              <a:t>Ingo </a:t>
            </a:r>
            <a:r>
              <a:rPr lang="en-US" strike="sngStrike" dirty="0" err="1" smtClean="0"/>
              <a:t>Wellenrtuer</a:t>
            </a:r>
            <a:endParaRPr lang="en-US" strike="sngStrike" dirty="0" smtClean="0"/>
          </a:p>
          <a:p>
            <a:r>
              <a:rPr lang="en-US" strike="sngStrike" dirty="0" err="1" smtClean="0"/>
              <a:t>Dr</a:t>
            </a:r>
            <a:r>
              <a:rPr lang="en-US" strike="sngStrike" dirty="0" smtClean="0"/>
              <a:t> Dieter </a:t>
            </a:r>
            <a:r>
              <a:rPr lang="en-US" strike="sngStrike" dirty="0" err="1" smtClean="0"/>
              <a:t>Zecher</a:t>
            </a:r>
            <a:endParaRPr lang="en-US" strike="sngStrike" dirty="0" smtClean="0"/>
          </a:p>
          <a:p>
            <a:r>
              <a:rPr lang="en-US" strike="sngStrike" dirty="0" smtClean="0"/>
              <a:t>Thomas </a:t>
            </a:r>
            <a:r>
              <a:rPr lang="en-US" strike="sngStrike" dirty="0" err="1" smtClean="0"/>
              <a:t>wieland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9473" y="3302194"/>
            <a:ext cx="482095" cy="445964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4916384" y="2706377"/>
            <a:ext cx="985652" cy="19713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413082" y="180047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642482" y="3380714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230520" y="1826435"/>
            <a:ext cx="3193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Babies</a:t>
            </a:r>
            <a:r>
              <a:rPr lang="en-US" dirty="0" smtClean="0"/>
              <a:t> </a:t>
            </a:r>
            <a:r>
              <a:rPr lang="en-US" dirty="0" err="1" smtClean="0"/>
              <a:t>ELKE.and.HOMICDIE:BILL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023" y="1792774"/>
            <a:ext cx="674289" cy="49856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8336478" y="1546349"/>
            <a:ext cx="866899" cy="89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10157" y="1840675"/>
            <a:ext cx="750360" cy="395374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8822460" y="1580996"/>
            <a:ext cx="866899" cy="89598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8792531" y="2367131"/>
            <a:ext cx="297389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smtClean="0"/>
              <a:t>SALES</a:t>
            </a:r>
          </a:p>
          <a:p>
            <a:r>
              <a:rPr lang="en-US" sz="900" b="1" dirty="0"/>
              <a:t> </a:t>
            </a:r>
            <a:r>
              <a:rPr lang="en-US" sz="900" b="1" dirty="0" smtClean="0"/>
              <a:t>- ELA ( enterprise level agreements)</a:t>
            </a:r>
          </a:p>
          <a:p>
            <a:pPr marL="171450" indent="-171450">
              <a:buFontTx/>
              <a:buChar char="-"/>
            </a:pPr>
            <a:r>
              <a:rPr lang="en-US" sz="900" b="1" dirty="0" smtClean="0"/>
              <a:t>EULA</a:t>
            </a:r>
          </a:p>
          <a:p>
            <a:pPr marL="171450" indent="-171450">
              <a:buFontTx/>
              <a:buChar char="-"/>
            </a:pPr>
            <a:r>
              <a:rPr lang="en-US" sz="900" b="1" strike="sngStrike" dirty="0" smtClean="0"/>
              <a:t>IBM </a:t>
            </a:r>
            <a:r>
              <a:rPr lang="en-US" sz="900" b="1" strike="sngStrike" dirty="0" err="1" smtClean="0"/>
              <a:t>Enterpris</a:t>
            </a:r>
            <a:r>
              <a:rPr lang="en-US" sz="900" b="1" strike="sngStrike" dirty="0" smtClean="0"/>
              <a:t> </a:t>
            </a:r>
            <a:r>
              <a:rPr lang="en-US" sz="900" b="1" strike="sngStrike" dirty="0" err="1" smtClean="0"/>
              <a:t>Accoute</a:t>
            </a:r>
            <a:r>
              <a:rPr lang="en-US" sz="900" b="1" strike="sngStrike" dirty="0" smtClean="0"/>
              <a:t> Sales </a:t>
            </a:r>
            <a:r>
              <a:rPr lang="en-US" sz="900" b="1" strike="sngStrike" dirty="0" err="1" smtClean="0"/>
              <a:t>Exeucutve</a:t>
            </a:r>
            <a:r>
              <a:rPr lang="en-US" sz="900" b="1" strike="sngStrike" dirty="0" smtClean="0"/>
              <a:t>, Steve </a:t>
            </a:r>
            <a:r>
              <a:rPr lang="en-US" sz="900" b="1" strike="sngStrike" dirty="0" err="1" smtClean="0"/>
              <a:t>Breedloe</a:t>
            </a:r>
            <a:endParaRPr lang="en-US" sz="900" b="1" strike="sngStrike" dirty="0" smtClean="0"/>
          </a:p>
          <a:p>
            <a:pPr marL="171450" indent="-171450">
              <a:buFontTx/>
              <a:buChar char="-"/>
            </a:pPr>
            <a:r>
              <a:rPr lang="en-US" sz="900" b="1" dirty="0"/>
              <a:t> </a:t>
            </a:r>
            <a:r>
              <a:rPr lang="en-US" sz="900" b="1" dirty="0" smtClean="0"/>
              <a:t>2006 </a:t>
            </a:r>
            <a:r>
              <a:rPr lang="en-US" sz="900" b="1" strike="sngStrike" dirty="0" err="1" smtClean="0"/>
              <a:t>Togaf</a:t>
            </a:r>
            <a:r>
              <a:rPr lang="en-US" sz="900" b="1" strike="sngStrike" dirty="0" smtClean="0"/>
              <a:t>-&gt;Enterprise </a:t>
            </a:r>
            <a:r>
              <a:rPr lang="en-US" sz="900" b="1" strike="sngStrike" dirty="0" err="1" smtClean="0"/>
              <a:t>Achtiecture</a:t>
            </a:r>
            <a:r>
              <a:rPr lang="en-US" sz="900" b="1" dirty="0" smtClean="0"/>
              <a:t> 2016-&gt;2019</a:t>
            </a:r>
            <a:endParaRPr lang="en-US" sz="900" b="1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8546217" y="2951398"/>
            <a:ext cx="2295954" cy="275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16658" y="2065707"/>
            <a:ext cx="2289278" cy="236319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nonPoliceDublin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706" y="3128681"/>
            <a:ext cx="437779" cy="437779"/>
          </a:xfrm>
          <a:prstGeom prst="rect">
            <a:avLst/>
          </a:prstGeom>
        </p:spPr>
      </p:pic>
      <p:cxnSp>
        <p:nvCxnSpPr>
          <p:cNvPr id="82" name="Straight Arrow Connector 81"/>
          <p:cNvCxnSpPr/>
          <p:nvPr/>
        </p:nvCxnSpPr>
        <p:spPr>
          <a:xfrm>
            <a:off x="7833697" y="2907611"/>
            <a:ext cx="958834" cy="10159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971877" y="27317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718296" y="2674208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WWII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3065825" y="3011372"/>
            <a:ext cx="3638955" cy="824358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7831847" y="3021731"/>
            <a:ext cx="902169" cy="656464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7891192" y="3907114"/>
            <a:ext cx="43729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 Wieland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visa </a:t>
            </a:r>
            <a:r>
              <a:rPr lang="en-US" strike="sngStrike" dirty="0" err="1" smtClean="0"/>
              <a:t>josphe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saunder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huy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wwi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pham</a:t>
            </a:r>
            <a:endParaRPr lang="en-US" strike="sngStrike" dirty="0" smtClean="0"/>
          </a:p>
          <a:p>
            <a:r>
              <a:rPr lang="en-US" b="1" dirty="0" smtClean="0"/>
              <a:t>VIRGINA </a:t>
            </a:r>
            <a:r>
              <a:rPr lang="en-US" strike="sngStrike" dirty="0" err="1" smtClean="0"/>
              <a:t>rommeti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910094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cxnSp>
        <p:nvCxnSpPr>
          <p:cNvPr id="16" name="Straight Connector 15"/>
          <p:cNvCxnSpPr>
            <a:stCxn id="14" idx="0"/>
            <a:endCxn id="14" idx="2"/>
          </p:cNvCxnSpPr>
          <p:nvPr/>
        </p:nvCxnSpPr>
        <p:spPr>
          <a:xfrm>
            <a:off x="769375" y="1745672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524499" y="3294803"/>
            <a:ext cx="4366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IMPORT</a:t>
            </a:r>
            <a:endParaRPr lang="en-US" sz="9600" dirty="0" smtClean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1" y="1367818"/>
            <a:ext cx="2373291" cy="314004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434442" y="1388215"/>
            <a:ext cx="381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 VIRGINIA MARY BASE PAUL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648827" y="4416631"/>
            <a:ext cx="424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HOMICIDE:LUX:CONTAIN:INTERREST:TOWN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648827" y="4805294"/>
            <a:ext cx="358143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HOMICIDE:SUNSTROKE</a:t>
            </a:r>
          </a:p>
          <a:p>
            <a:r>
              <a:rPr lang="en-US" sz="800" strike="sngStrike" dirty="0" smtClean="0"/>
              <a:t>(Kodak </a:t>
            </a:r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micehaal</a:t>
            </a:r>
            <a:r>
              <a:rPr lang="en-US" sz="800" strike="sngStrike" dirty="0" smtClean="0"/>
              <a:t>).phil.(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); Kodak </a:t>
            </a:r>
            <a:r>
              <a:rPr lang="en-US" sz="800" strike="sngStrike" dirty="0" err="1" smtClean="0"/>
              <a:t>imgrid</a:t>
            </a:r>
            <a:r>
              <a:rPr lang="en-US" sz="800" strike="sngStrike" dirty="0" smtClean="0"/>
              <a:t>/Ingrid tom/tom/tomboy/tom; </a:t>
            </a:r>
          </a:p>
          <a:p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kito,tom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ghoche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 also know tom(black)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99177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500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FBI</a:t>
            </a:r>
            <a:endParaRPr lang="en-US" sz="4400" b="1" dirty="0"/>
          </a:p>
        </p:txBody>
      </p:sp>
      <p:sp>
        <p:nvSpPr>
          <p:cNvPr id="5" name="Rectangle 4"/>
          <p:cNvSpPr/>
          <p:nvPr/>
        </p:nvSpPr>
        <p:spPr>
          <a:xfrm>
            <a:off x="1" y="926275"/>
            <a:ext cx="12192000" cy="40376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041511" y="2039229"/>
            <a:ext cx="4241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HOMICIDE:LUX:CONTAIN:INTERREST:TOWN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055" y="2546125"/>
            <a:ext cx="433901" cy="6669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86665" y="2399634"/>
            <a:ext cx="390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MAINSTREET</a:t>
            </a:r>
            <a:r>
              <a:rPr lang="en-US" dirty="0" smtClean="0"/>
              <a:t>(</a:t>
            </a:r>
            <a:r>
              <a:rPr lang="en-US" dirty="0" err="1" smtClean="0"/>
              <a:t>Silivon</a:t>
            </a:r>
            <a:r>
              <a:rPr lang="en-US" dirty="0" smtClean="0"/>
              <a:t> Valley, </a:t>
            </a:r>
            <a:r>
              <a:rPr lang="en-US" strike="sngStrike" dirty="0" smtClean="0"/>
              <a:t>Castor Blvd)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2705481" y="2643444"/>
            <a:ext cx="561188" cy="4731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204" y="2566713"/>
            <a:ext cx="642450" cy="6424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80" y="5481819"/>
            <a:ext cx="886398" cy="497840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368620" y="4312706"/>
            <a:ext cx="1460665" cy="24819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213518" y="1750362"/>
            <a:ext cx="1163780" cy="503148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>
            <a:off x="5795408" y="1775976"/>
            <a:ext cx="0" cy="5031480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9789" y="3038317"/>
            <a:ext cx="5628655" cy="67689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 flipH="1">
            <a:off x="0" y="3282194"/>
            <a:ext cx="5699907" cy="63369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57" y="5379901"/>
            <a:ext cx="1252993" cy="701676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661157" y="5379901"/>
            <a:ext cx="763739" cy="866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424896" y="5158047"/>
            <a:ext cx="398329" cy="1287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0" idx="3"/>
          </p:cNvCxnSpPr>
          <p:nvPr/>
        </p:nvCxnSpPr>
        <p:spPr>
          <a:xfrm>
            <a:off x="4914150" y="5730739"/>
            <a:ext cx="11551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V="1">
            <a:off x="6096000" y="4453247"/>
            <a:ext cx="0" cy="953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47749" y="1678217"/>
            <a:ext cx="397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STANFORD:IBM:VISA:CERT:PMP</a:t>
            </a:r>
            <a:endParaRPr lang="en-US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1951734" y="2542434"/>
            <a:ext cx="995225" cy="950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 rot="16200000">
            <a:off x="4712259" y="5223592"/>
            <a:ext cx="30684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FBI:WMD(MAINSTERE(</a:t>
            </a:r>
            <a:r>
              <a:rPr lang="en-US" sz="1100" strike="sngStrike" dirty="0" err="1" smtClean="0">
                <a:solidFill>
                  <a:schemeClr val="bg1"/>
                </a:solidFill>
              </a:rPr>
              <a:t>castro</a:t>
            </a:r>
            <a:r>
              <a:rPr lang="en-US" sz="1100" strike="sngStrike" dirty="0" smtClean="0">
                <a:solidFill>
                  <a:schemeClr val="bg1"/>
                </a:solidFill>
              </a:rPr>
              <a:t> </a:t>
            </a:r>
            <a:r>
              <a:rPr lang="en-US" sz="1100" strike="sngStrike" dirty="0" err="1" smtClean="0">
                <a:solidFill>
                  <a:schemeClr val="bg1"/>
                </a:solidFill>
              </a:rPr>
              <a:t>blvd</a:t>
            </a:r>
            <a:r>
              <a:rPr lang="en-US" sz="1100" dirty="0" err="1" smtClean="0">
                <a:solidFill>
                  <a:schemeClr val="bg1"/>
                </a:solidFill>
              </a:rPr>
              <a:t>,SILCON</a:t>
            </a:r>
            <a:r>
              <a:rPr lang="en-US" sz="1100" dirty="0" smtClean="0">
                <a:solidFill>
                  <a:schemeClr val="bg1"/>
                </a:solidFill>
              </a:rPr>
              <a:t> VALLEY)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6495803" y="4053387"/>
            <a:ext cx="824822" cy="6257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IBM</a:t>
            </a:r>
            <a:endParaRPr lang="en-US" dirty="0"/>
          </a:p>
        </p:txBody>
      </p:sp>
      <p:cxnSp>
        <p:nvCxnSpPr>
          <p:cNvPr id="68" name="Straight Connector 67"/>
          <p:cNvCxnSpPr>
            <a:endCxn id="66" idx="1"/>
          </p:cNvCxnSpPr>
          <p:nvPr/>
        </p:nvCxnSpPr>
        <p:spPr>
          <a:xfrm flipH="1">
            <a:off x="6495803" y="4366258"/>
            <a:ext cx="149130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644486" y="3616916"/>
            <a:ext cx="2563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Soa</a:t>
            </a:r>
            <a:r>
              <a:rPr lang="en-US" dirty="0" smtClean="0"/>
              <a:t> INTENRET PAYMENTS</a:t>
            </a:r>
            <a:endParaRPr lang="en-US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874" y="3829901"/>
            <a:ext cx="1491443" cy="295420"/>
          </a:xfrm>
          <a:prstGeom prst="rect">
            <a:avLst/>
          </a:prstGeom>
        </p:spPr>
      </p:pic>
      <p:cxnSp>
        <p:nvCxnSpPr>
          <p:cNvPr id="73" name="Straight Arrow Connector 72"/>
          <p:cNvCxnSpPr>
            <a:stCxn id="3" idx="3"/>
          </p:cNvCxnSpPr>
          <p:nvPr/>
        </p:nvCxnSpPr>
        <p:spPr>
          <a:xfrm flipV="1">
            <a:off x="3175956" y="2708155"/>
            <a:ext cx="1846325" cy="1714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355212" y="2687123"/>
            <a:ext cx="140121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Yang;Kaiser</a:t>
            </a:r>
            <a:endParaRPr lang="en-US" strike="sngStrike" dirty="0" smtClean="0"/>
          </a:p>
          <a:p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sz="800" dirty="0" smtClean="0"/>
              <a:t>1D8723 </a:t>
            </a:r>
            <a:r>
              <a:rPr lang="en-US" sz="800" dirty="0" err="1" smtClean="0"/>
              <a:t>submsubme</a:t>
            </a:r>
            <a:r>
              <a:rPr lang="en-US" sz="800" dirty="0" smtClean="0"/>
              <a:t>: </a:t>
            </a:r>
            <a:r>
              <a:rPr lang="en-US" sz="800" dirty="0" err="1" smtClean="0"/>
              <a:t>famly</a:t>
            </a:r>
            <a:endParaRPr lang="en-US" sz="800" dirty="0" smtClean="0"/>
          </a:p>
          <a:p>
            <a:r>
              <a:rPr lang="en-US" sz="800" dirty="0" err="1" smtClean="0"/>
              <a:t>nonPolcHumanTrafking</a:t>
            </a:r>
            <a:endParaRPr lang="en-US" sz="800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23906" y="2047549"/>
            <a:ext cx="1685925" cy="21717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2942" y="2078801"/>
            <a:ext cx="858398" cy="1189917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525678" y="2235903"/>
            <a:ext cx="1682523" cy="802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9923357" y="1427196"/>
            <a:ext cx="1402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88</a:t>
            </a:r>
            <a:r>
              <a:rPr lang="en-US" baseline="30000" dirty="0" smtClean="0"/>
              <a:t>th</a:t>
            </a:r>
            <a:r>
              <a:rPr lang="en-US" dirty="0" smtClean="0"/>
              <a:t>.</a:t>
            </a:r>
            <a:r>
              <a:rPr lang="en-US" strike="sngStrike" dirty="0" smtClean="0"/>
              <a:t>*</a:t>
            </a:r>
            <a:r>
              <a:rPr lang="en-US" strike="sngStrike" dirty="0" err="1" smtClean="0"/>
              <a:t>tophat</a:t>
            </a:r>
            <a:r>
              <a:rPr lang="en-US" strike="sngStrike" dirty="0" smtClean="0"/>
              <a:t> </a:t>
            </a:r>
          </a:p>
          <a:p>
            <a:r>
              <a:rPr lang="en-US" strike="sngStrike" dirty="0" smtClean="0"/>
              <a:t>Jason Meiers</a:t>
            </a:r>
            <a:endParaRPr lang="en-US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8882743" y="2447131"/>
            <a:ext cx="926275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50938" y="4770966"/>
            <a:ext cx="2093881" cy="1421705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49267" y="5236403"/>
            <a:ext cx="1476965" cy="1430989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13463" y="2091102"/>
            <a:ext cx="939992" cy="1947529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1254581" y="1461767"/>
            <a:ext cx="933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Michela</a:t>
            </a:r>
            <a:endParaRPr lang="en-US" strike="sngStrike" dirty="0" smtClean="0"/>
          </a:p>
          <a:p>
            <a:r>
              <a:rPr lang="en-US" strike="sngStrike" dirty="0" smtClean="0"/>
              <a:t> Meiers</a:t>
            </a:r>
            <a:endParaRPr lang="en-US" strike="sngStrike" dirty="0"/>
          </a:p>
        </p:txBody>
      </p:sp>
      <p:sp>
        <p:nvSpPr>
          <p:cNvPr id="88" name="TextBox 87"/>
          <p:cNvSpPr txBox="1"/>
          <p:nvPr/>
        </p:nvSpPr>
        <p:spPr>
          <a:xfrm>
            <a:off x="8074810" y="4017587"/>
            <a:ext cx="4158318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SQ.GOD.SCRIPT</a:t>
            </a:r>
          </a:p>
          <a:p>
            <a:r>
              <a:rPr lang="en-US" sz="1000" b="1" dirty="0" smtClean="0"/>
              <a:t>[x]</a:t>
            </a:r>
            <a:r>
              <a:rPr lang="en-US" sz="1000" b="1" dirty="0"/>
              <a:t> </a:t>
            </a:r>
            <a:r>
              <a:rPr lang="en-US" sz="1000" b="1" dirty="0" smtClean="0"/>
              <a:t>no</a:t>
            </a:r>
            <a:endParaRPr lang="en-US" sz="10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910564" y="6161010"/>
            <a:ext cx="3454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2007 PETAONG(</a:t>
            </a:r>
            <a:r>
              <a:rPr lang="en-US" sz="900" dirty="0" err="1" smtClean="0"/>
              <a:t>deerepark</a:t>
            </a:r>
            <a:r>
              <a:rPr lang="en-US" sz="900" dirty="0" smtClean="0"/>
              <a:t>)</a:t>
            </a:r>
            <a:r>
              <a:rPr lang="en-US" sz="900" dirty="0" err="1" smtClean="0"/>
              <a:t>SQ.nonPolcieIdentyTehft</a:t>
            </a:r>
            <a:r>
              <a:rPr lang="en-US" sz="900" dirty="0" smtClean="0"/>
              <a:t>.</a:t>
            </a:r>
            <a:r>
              <a:rPr lang="en-US" sz="900" strike="sngStrike" dirty="0" smtClean="0"/>
              <a:t>(Richard renter)</a:t>
            </a:r>
          </a:p>
          <a:p>
            <a:r>
              <a:rPr lang="en-US" sz="900" dirty="0" smtClean="0"/>
              <a:t>2010 </a:t>
            </a:r>
            <a:r>
              <a:rPr lang="en-US" sz="900" dirty="0" err="1" smtClean="0"/>
              <a:t>SQ.nonPociIdientTheft</a:t>
            </a:r>
            <a:r>
              <a:rPr lang="en-US" sz="900" dirty="0" smtClean="0"/>
              <a:t>(</a:t>
            </a:r>
            <a:r>
              <a:rPr lang="en-US" sz="900" dirty="0" err="1" smtClean="0"/>
              <a:t>thaosm</a:t>
            </a:r>
            <a:r>
              <a:rPr lang="en-US" sz="900" dirty="0" smtClean="0"/>
              <a:t> </a:t>
            </a:r>
            <a:r>
              <a:rPr lang="en-US" sz="900" dirty="0" err="1" smtClean="0"/>
              <a:t>wilenad</a:t>
            </a:r>
            <a:r>
              <a:rPr lang="en-US" sz="900" dirty="0" smtClean="0"/>
              <a:t>)</a:t>
            </a:r>
          </a:p>
          <a:p>
            <a:r>
              <a:rPr lang="en-US" sz="900" dirty="0"/>
              <a:t> </a:t>
            </a:r>
            <a:r>
              <a:rPr lang="en-US" sz="900" dirty="0" smtClean="0"/>
              <a:t> IPX BLACK.AVAAIBLY</a:t>
            </a:r>
            <a:r>
              <a:rPr lang="en-US" sz="900" strike="sngStrike" dirty="0" smtClean="0"/>
              <a:t>(bald/</a:t>
            </a:r>
            <a:r>
              <a:rPr lang="en-US" sz="900" strike="sngStrike" dirty="0" err="1" smtClean="0"/>
              <a:t>baldd</a:t>
            </a:r>
            <a:r>
              <a:rPr lang="en-US" sz="900" strike="sngStrike" dirty="0" smtClean="0"/>
              <a:t>)</a:t>
            </a:r>
          </a:p>
          <a:p>
            <a:r>
              <a:rPr lang="en-US" sz="900" dirty="0"/>
              <a:t>	</a:t>
            </a:r>
            <a:r>
              <a:rPr lang="en-US" sz="900" strike="sngStrike" dirty="0" err="1" smtClean="0"/>
              <a:t>pigglywie.client.touch.accentyer.damiler.ibm.roth</a:t>
            </a:r>
            <a:endParaRPr lang="en-US" sz="900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68" y="1656494"/>
            <a:ext cx="705835" cy="1051080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>
            <a:off x="6680784" y="1643182"/>
            <a:ext cx="1682523" cy="80241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846820" y="1650085"/>
            <a:ext cx="1261051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STARBUCKS</a:t>
            </a:r>
            <a:endParaRPr lang="en-US" strike="sngStrike" dirty="0"/>
          </a:p>
        </p:txBody>
      </p:sp>
      <p:sp>
        <p:nvSpPr>
          <p:cNvPr id="93" name="Rectangle 92"/>
          <p:cNvSpPr/>
          <p:nvPr/>
        </p:nvSpPr>
        <p:spPr>
          <a:xfrm>
            <a:off x="6503212" y="1275109"/>
            <a:ext cx="3170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CPVA.NAME CHANGE(</a:t>
            </a:r>
            <a:r>
              <a:rPr lang="en-US" strike="sngStrike" dirty="0" smtClean="0"/>
              <a:t>PIZZARIA</a:t>
            </a:r>
            <a:r>
              <a:rPr lang="en-US" dirty="0" smtClean="0"/>
              <a:t>)</a:t>
            </a:r>
            <a:endParaRPr lang="en-US" dirty="0" smtClean="0"/>
          </a:p>
        </p:txBody>
      </p:sp>
      <p:cxnSp>
        <p:nvCxnSpPr>
          <p:cNvPr id="95" name="Straight Arrow Connector 94"/>
          <p:cNvCxnSpPr/>
          <p:nvPr/>
        </p:nvCxnSpPr>
        <p:spPr>
          <a:xfrm flipH="1">
            <a:off x="7419306" y="2330615"/>
            <a:ext cx="70559" cy="3223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006580" y="2694204"/>
            <a:ext cx="6030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Chauffeur</a:t>
            </a:r>
            <a:endParaRPr lang="en-US" sz="800" strike="sngStrike" dirty="0"/>
          </a:p>
        </p:txBody>
      </p:sp>
      <p:cxnSp>
        <p:nvCxnSpPr>
          <p:cNvPr id="98" name="Straight Connector 97"/>
          <p:cNvCxnSpPr>
            <a:endCxn id="80" idx="2"/>
          </p:cNvCxnSpPr>
          <p:nvPr/>
        </p:nvCxnSpPr>
        <p:spPr>
          <a:xfrm flipV="1">
            <a:off x="8882743" y="2073527"/>
            <a:ext cx="1741704" cy="1944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10450296" y="1960917"/>
            <a:ext cx="1741704" cy="19440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296883" y="3829901"/>
            <a:ext cx="2445172" cy="251152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TOWEL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>
            <a:off x="1041511" y="5002472"/>
            <a:ext cx="937693" cy="155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477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2421</Words>
  <Application>Microsoft Office PowerPoint</Application>
  <PresentationFormat>Widescreen</PresentationFormat>
  <Paragraphs>850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Arial</vt:lpstr>
      <vt:lpstr>Calibri</vt:lpstr>
      <vt:lpstr>Calibri Light</vt:lpstr>
      <vt:lpstr>Google Sans</vt:lpstr>
      <vt:lpstr>starling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37</cp:revision>
  <dcterms:created xsi:type="dcterms:W3CDTF">2023-06-12T15:21:46Z</dcterms:created>
  <dcterms:modified xsi:type="dcterms:W3CDTF">2023-06-12T20:44:54Z</dcterms:modified>
</cp:coreProperties>
</file>